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2" r:id="rId5"/>
    <p:sldId id="263" r:id="rId6"/>
    <p:sldId id="264" r:id="rId7"/>
    <p:sldId id="281" r:id="rId8"/>
    <p:sldId id="259" r:id="rId9"/>
    <p:sldId id="266" r:id="rId10"/>
    <p:sldId id="282" r:id="rId11"/>
    <p:sldId id="283" r:id="rId12"/>
    <p:sldId id="302" r:id="rId13"/>
    <p:sldId id="284" r:id="rId14"/>
    <p:sldId id="285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5" r:id="rId23"/>
    <p:sldId id="298" r:id="rId24"/>
    <p:sldId id="260" r:id="rId25"/>
    <p:sldId id="273" r:id="rId26"/>
    <p:sldId id="300" r:id="rId27"/>
    <p:sldId id="301" r:id="rId28"/>
    <p:sldId id="279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1훈새마을운동 R" panose="02020603020101020101" pitchFamily="18" charset="-127"/>
      <p:regular r:id="rId41"/>
    </p:embeddedFont>
    <p:embeddedFont>
      <p:font typeface="宋体" panose="02010600030101010101" pitchFamily="2" charset="-122"/>
      <p:regular r:id="rId42"/>
    </p:embeddedFont>
    <p:embeddedFont>
      <p:font typeface="Ebrima" panose="02000000000000000000" pitchFamily="2" charset="0"/>
      <p:regular r:id="rId43"/>
      <p:bold r:id="rId44"/>
    </p:embeddedFont>
    <p:embeddedFont>
      <p:font typeface="HY강B" panose="02030600000101010101" pitchFamily="18" charset="-127"/>
      <p:regular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C9A95E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-10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C79A3-A3DC-47A0-9702-7E8D3AC7EE7F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7FF8B-138C-4D68-BCC0-1973AAD50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0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7FF8B-138C-4D68-BCC0-1973AAD509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4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38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46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4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93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16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75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29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"/>
            <a:ext cx="12192000" cy="6858594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297"/>
            <a:ext cx="12192000" cy="6858594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5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6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74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14C9D-4C0D-4472-AE75-C7D0372CBDB7}" type="datetimeFigureOut">
              <a:rPr lang="zh-CN" altLang="en-US" smtClean="0"/>
              <a:pPr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7552A-FC76-4CE8-B2DB-7E656B645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五边形 9"/>
          <p:cNvSpPr/>
          <p:nvPr/>
        </p:nvSpPr>
        <p:spPr>
          <a:xfrm flipV="1">
            <a:off x="-506546" y="-377370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正五边形 10"/>
          <p:cNvSpPr/>
          <p:nvPr/>
        </p:nvSpPr>
        <p:spPr>
          <a:xfrm flipV="1">
            <a:off x="0" y="-377370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正五边形 12"/>
          <p:cNvSpPr/>
          <p:nvPr/>
        </p:nvSpPr>
        <p:spPr>
          <a:xfrm flipV="1">
            <a:off x="1137192" y="-130627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正五边形 13"/>
          <p:cNvSpPr/>
          <p:nvPr/>
        </p:nvSpPr>
        <p:spPr>
          <a:xfrm flipV="1">
            <a:off x="1514565" y="-341083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正五边形 15"/>
          <p:cNvSpPr/>
          <p:nvPr/>
        </p:nvSpPr>
        <p:spPr>
          <a:xfrm rot="10800000" flipV="1">
            <a:off x="5337146" y="1246299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正五边形 16"/>
          <p:cNvSpPr/>
          <p:nvPr/>
        </p:nvSpPr>
        <p:spPr>
          <a:xfrm flipV="1">
            <a:off x="2838256" y="-377370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正五边形 18"/>
          <p:cNvSpPr/>
          <p:nvPr/>
        </p:nvSpPr>
        <p:spPr>
          <a:xfrm flipV="1">
            <a:off x="3786047" y="-558345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正五边形 19"/>
          <p:cNvSpPr/>
          <p:nvPr/>
        </p:nvSpPr>
        <p:spPr>
          <a:xfrm>
            <a:off x="1315210" y="2088127"/>
            <a:ext cx="3290884" cy="3134176"/>
          </a:xfrm>
          <a:prstGeom prst="pentagon">
            <a:avLst/>
          </a:prstGeom>
          <a:solidFill>
            <a:schemeClr val="tx1">
              <a:lumMod val="50000"/>
              <a:lumOff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24" name="任意多边形 23"/>
          <p:cNvSpPr/>
          <p:nvPr/>
        </p:nvSpPr>
        <p:spPr>
          <a:xfrm>
            <a:off x="753357" y="1553029"/>
            <a:ext cx="4414590" cy="4204372"/>
          </a:xfrm>
          <a:custGeom>
            <a:avLst/>
            <a:gdLst>
              <a:gd name="connsiteX0" fmla="*/ 1815747 w 3631494"/>
              <a:gd name="connsiteY0" fmla="*/ 277315 h 3458565"/>
              <a:gd name="connsiteX1" fmla="*/ 284084 w 3631494"/>
              <a:gd name="connsiteY1" fmla="*/ 1391683 h 3458565"/>
              <a:gd name="connsiteX2" fmla="*/ 869127 w 3631494"/>
              <a:gd name="connsiteY2" fmla="*/ 3194768 h 3458565"/>
              <a:gd name="connsiteX3" fmla="*/ 2762367 w 3631494"/>
              <a:gd name="connsiteY3" fmla="*/ 3194768 h 3458565"/>
              <a:gd name="connsiteX4" fmla="*/ 3347410 w 3631494"/>
              <a:gd name="connsiteY4" fmla="*/ 1391683 h 3458565"/>
              <a:gd name="connsiteX5" fmla="*/ 1815747 w 3631494"/>
              <a:gd name="connsiteY5" fmla="*/ 0 h 3458565"/>
              <a:gd name="connsiteX6" fmla="*/ 3631494 w 3631494"/>
              <a:gd name="connsiteY6" fmla="*/ 1321054 h 3458565"/>
              <a:gd name="connsiteX7" fmla="*/ 2937940 w 3631494"/>
              <a:gd name="connsiteY7" fmla="*/ 3458565 h 3458565"/>
              <a:gd name="connsiteX8" fmla="*/ 693554 w 3631494"/>
              <a:gd name="connsiteY8" fmla="*/ 3458565 h 3458565"/>
              <a:gd name="connsiteX9" fmla="*/ 0 w 3631494"/>
              <a:gd name="connsiteY9" fmla="*/ 1321054 h 345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1494" h="3458565">
                <a:moveTo>
                  <a:pt x="1815747" y="277315"/>
                </a:moveTo>
                <a:lnTo>
                  <a:pt x="284084" y="1391683"/>
                </a:lnTo>
                <a:lnTo>
                  <a:pt x="869127" y="3194768"/>
                </a:lnTo>
                <a:lnTo>
                  <a:pt x="2762367" y="3194768"/>
                </a:lnTo>
                <a:lnTo>
                  <a:pt x="3347410" y="1391683"/>
                </a:lnTo>
                <a:close/>
                <a:moveTo>
                  <a:pt x="1815747" y="0"/>
                </a:moveTo>
                <a:lnTo>
                  <a:pt x="3631494" y="1321054"/>
                </a:lnTo>
                <a:lnTo>
                  <a:pt x="2937940" y="3458565"/>
                </a:lnTo>
                <a:lnTo>
                  <a:pt x="693554" y="3458565"/>
                </a:lnTo>
                <a:lnTo>
                  <a:pt x="0" y="132105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正五边形 26"/>
          <p:cNvSpPr/>
          <p:nvPr/>
        </p:nvSpPr>
        <p:spPr>
          <a:xfrm>
            <a:off x="6609591" y="5919787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正五边形 27"/>
          <p:cNvSpPr/>
          <p:nvPr/>
        </p:nvSpPr>
        <p:spPr>
          <a:xfrm>
            <a:off x="6169819" y="5840186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正五边形 28"/>
          <p:cNvSpPr/>
          <p:nvPr/>
        </p:nvSpPr>
        <p:spPr>
          <a:xfrm>
            <a:off x="7735592" y="5622835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正五边形 29"/>
          <p:cNvSpPr/>
          <p:nvPr/>
        </p:nvSpPr>
        <p:spPr>
          <a:xfrm>
            <a:off x="7295820" y="5543234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正五边形 30"/>
          <p:cNvSpPr/>
          <p:nvPr/>
        </p:nvSpPr>
        <p:spPr>
          <a:xfrm>
            <a:off x="9256973" y="5999388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正五边形 31"/>
          <p:cNvSpPr/>
          <p:nvPr/>
        </p:nvSpPr>
        <p:spPr>
          <a:xfrm>
            <a:off x="8817201" y="5919787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正五边形 32"/>
          <p:cNvSpPr/>
          <p:nvPr/>
        </p:nvSpPr>
        <p:spPr>
          <a:xfrm>
            <a:off x="10585039" y="6573338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正五边形 33"/>
          <p:cNvSpPr/>
          <p:nvPr/>
        </p:nvSpPr>
        <p:spPr>
          <a:xfrm>
            <a:off x="10145267" y="6493737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正五边形 34"/>
          <p:cNvSpPr/>
          <p:nvPr/>
        </p:nvSpPr>
        <p:spPr>
          <a:xfrm>
            <a:off x="5318745" y="6287588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正五边形 35"/>
          <p:cNvSpPr/>
          <p:nvPr/>
        </p:nvSpPr>
        <p:spPr>
          <a:xfrm>
            <a:off x="4878973" y="6207987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1"/>
          <p:cNvSpPr/>
          <p:nvPr/>
        </p:nvSpPr>
        <p:spPr>
          <a:xfrm>
            <a:off x="7481963" y="4148134"/>
            <a:ext cx="31830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201613989 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김진산</a:t>
            </a:r>
          </a:p>
          <a:p>
            <a:pPr lvl="0" algn="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201610349 </a:t>
            </a:r>
            <a:r>
              <a:rPr lang="ko-KR" altLang="en-US" sz="30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최성우</a:t>
            </a:r>
          </a:p>
          <a:p>
            <a:pPr lvl="0" algn="r"/>
            <a:r>
              <a:rPr lang="en-US" altLang="ko-KR" sz="30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201822483    </a:t>
            </a:r>
            <a:r>
              <a:rPr lang="ko-KR" altLang="en-US" sz="30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정우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7605" y="2845197"/>
            <a:ext cx="15548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 smtClean="0"/>
              <a:t>First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8427" y="3655215"/>
            <a:ext cx="2204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/>
              <a:t>Spring</a:t>
            </a:r>
            <a:endParaRPr lang="ko-KR" altLang="en-US" sz="6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05864" y="1688880"/>
            <a:ext cx="53431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r>
              <a:rPr lang="ko-KR" altLang="en-US" sz="50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 마이크로프로세서</a:t>
            </a:r>
            <a:endParaRPr lang="en-US" altLang="ko-KR" sz="5000" dirty="0" smtClean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41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162119" y="549174"/>
            <a:ext cx="3559802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LCD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관련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1" name="六边形 30"/>
          <p:cNvSpPr/>
          <p:nvPr/>
        </p:nvSpPr>
        <p:spPr>
          <a:xfrm rot="5400000">
            <a:off x="730893" y="1661359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1219891" y="1622346"/>
            <a:ext cx="3201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 smtClean="0"/>
              <a:t>GLCD_setTextColor</a:t>
            </a:r>
            <a:endParaRPr lang="ko-KR" altLang="en-US" sz="3000" dirty="0"/>
          </a:p>
        </p:txBody>
      </p:sp>
      <p:sp>
        <p:nvSpPr>
          <p:cNvPr id="8" name="직사각형 7"/>
          <p:cNvSpPr/>
          <p:nvPr/>
        </p:nvSpPr>
        <p:spPr>
          <a:xfrm>
            <a:off x="618136" y="3683013"/>
            <a:ext cx="2551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글자색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설정 함수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1" y="2176344"/>
            <a:ext cx="47625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六边形 30"/>
          <p:cNvSpPr/>
          <p:nvPr/>
        </p:nvSpPr>
        <p:spPr>
          <a:xfrm rot="5400000">
            <a:off x="5875163" y="1663825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64161" y="1624812"/>
            <a:ext cx="345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GLCD_setBackColor</a:t>
            </a:r>
            <a:endParaRPr lang="en-US" altLang="ko-KR" sz="3200" dirty="0"/>
          </a:p>
        </p:txBody>
      </p:sp>
      <p:sp>
        <p:nvSpPr>
          <p:cNvPr id="9" name="직사각형 8"/>
          <p:cNvSpPr/>
          <p:nvPr/>
        </p:nvSpPr>
        <p:spPr>
          <a:xfrm>
            <a:off x="5888187" y="3668872"/>
            <a:ext cx="2551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배경색 설정 함수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87" y="2209587"/>
            <a:ext cx="47529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六边形 30"/>
          <p:cNvSpPr/>
          <p:nvPr/>
        </p:nvSpPr>
        <p:spPr>
          <a:xfrm rot="5400000">
            <a:off x="1977698" y="4371976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466696" y="4332963"/>
            <a:ext cx="210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GLCD_clear</a:t>
            </a:r>
            <a:endParaRPr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1320734" y="4917738"/>
            <a:ext cx="3324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모든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pixel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색 설정 함수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60" y="4017662"/>
            <a:ext cx="44577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9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162119" y="549174"/>
            <a:ext cx="3559802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LCD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관련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1" name="六边形 30"/>
          <p:cNvSpPr/>
          <p:nvPr/>
        </p:nvSpPr>
        <p:spPr>
          <a:xfrm rot="5400000">
            <a:off x="325775" y="1821112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814772" y="1782099"/>
            <a:ext cx="334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GLCD_displayStringLn</a:t>
            </a:r>
            <a:endParaRPr lang="en-US" altLang="ko-KR" sz="28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3" y="2285428"/>
            <a:ext cx="45624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814773" y="5400103"/>
            <a:ext cx="2551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문자열 출력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六边形 30"/>
          <p:cNvSpPr/>
          <p:nvPr/>
        </p:nvSpPr>
        <p:spPr>
          <a:xfrm rot="5400000">
            <a:off x="6061039" y="1833874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50037" y="1820848"/>
            <a:ext cx="3224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GLCD_displayChar</a:t>
            </a:r>
            <a:endParaRPr lang="en-US" altLang="ko-KR" sz="3200" dirty="0"/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64" y="2392861"/>
            <a:ext cx="59055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028122" y="4269286"/>
            <a:ext cx="3065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문자를 출력하는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614487" y="4540102"/>
            <a:ext cx="3010676" cy="10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24" idx="1"/>
          </p:cNvCxnSpPr>
          <p:nvPr/>
        </p:nvCxnSpPr>
        <p:spPr>
          <a:xfrm flipV="1">
            <a:off x="4625163" y="2185949"/>
            <a:ext cx="1448902" cy="23647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215914" y="4098748"/>
            <a:ext cx="15588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657063" y="3917576"/>
            <a:ext cx="65813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162119" y="549174"/>
            <a:ext cx="3559802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LCD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관련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7" y="1879719"/>
            <a:ext cx="1378743" cy="39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879719"/>
            <a:ext cx="40005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41380" y="4003794"/>
            <a:ext cx="4847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아스키 코드 테이블이 스페이스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인식</a:t>
            </a:r>
            <a:endParaRPr lang="en-US" altLang="ko-KR" dirty="0" smtClean="0"/>
          </a:p>
          <a:p>
            <a:r>
              <a:rPr lang="ko-KR" altLang="en-US" dirty="0" smtClean="0"/>
              <a:t>원래 스페이스의 아스키 </a:t>
            </a:r>
            <a:r>
              <a:rPr lang="ko-KR" altLang="en-US" dirty="0" err="1" smtClean="0"/>
              <a:t>코드값은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32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-32</a:t>
            </a:r>
            <a:r>
              <a:rPr lang="ko-KR" altLang="en-US" dirty="0" smtClean="0"/>
              <a:t>를 해주면 스페이스 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2105025" y="2332855"/>
            <a:ext cx="11637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1" y="742041"/>
            <a:ext cx="54483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꺾인 연결선 33"/>
          <p:cNvCxnSpPr>
            <a:stCxn id="28" idx="3"/>
            <a:endCxn id="1028" idx="1"/>
          </p:cNvCxnSpPr>
          <p:nvPr/>
        </p:nvCxnSpPr>
        <p:spPr>
          <a:xfrm flipV="1">
            <a:off x="5089182" y="3223304"/>
            <a:ext cx="1494179" cy="124215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4996600"/>
            <a:ext cx="1743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723530" y="5704566"/>
            <a:ext cx="4259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GLCD_drawChar</a:t>
            </a:r>
            <a:r>
              <a:rPr lang="ko-KR" altLang="en-US" dirty="0" smtClean="0"/>
              <a:t>에서 문자의 위치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스페이스가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기준이 잡힌 문자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6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1" name="六边形 30"/>
          <p:cNvSpPr/>
          <p:nvPr/>
        </p:nvSpPr>
        <p:spPr>
          <a:xfrm rot="5400000">
            <a:off x="1501726" y="2258103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1990724" y="221909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runGame</a:t>
            </a:r>
            <a:endParaRPr lang="ko-KR" altLang="en-US" sz="3000" dirty="0"/>
          </a:p>
        </p:txBody>
      </p:sp>
      <p:sp>
        <p:nvSpPr>
          <p:cNvPr id="104" name="六边形 30"/>
          <p:cNvSpPr/>
          <p:nvPr/>
        </p:nvSpPr>
        <p:spPr>
          <a:xfrm rot="5400000">
            <a:off x="1501726" y="3529038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990724" y="3490025"/>
            <a:ext cx="165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gameInit</a:t>
            </a:r>
            <a:endParaRPr lang="en-US" altLang="ko-KR" sz="3200" dirty="0"/>
          </a:p>
        </p:txBody>
      </p:sp>
      <p:sp>
        <p:nvSpPr>
          <p:cNvPr id="106" name="六边形 30"/>
          <p:cNvSpPr/>
          <p:nvPr/>
        </p:nvSpPr>
        <p:spPr>
          <a:xfrm rot="5400000">
            <a:off x="1501726" y="491167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1990724" y="4872658"/>
            <a:ext cx="1901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gameOver</a:t>
            </a:r>
            <a:endParaRPr lang="en-US" altLang="ko-KR" sz="3200" dirty="0"/>
          </a:p>
        </p:txBody>
      </p:sp>
      <p:sp>
        <p:nvSpPr>
          <p:cNvPr id="109" name="六边形 30"/>
          <p:cNvSpPr/>
          <p:nvPr/>
        </p:nvSpPr>
        <p:spPr>
          <a:xfrm rot="5400000">
            <a:off x="4332702" y="3529038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4821700" y="3490025"/>
            <a:ext cx="2241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fighterMove</a:t>
            </a:r>
            <a:endParaRPr lang="en-US" altLang="ko-KR" sz="3200" dirty="0"/>
          </a:p>
        </p:txBody>
      </p:sp>
      <p:sp>
        <p:nvSpPr>
          <p:cNvPr id="115" name="六边形 30"/>
          <p:cNvSpPr/>
          <p:nvPr/>
        </p:nvSpPr>
        <p:spPr>
          <a:xfrm rot="5400000">
            <a:off x="4332702" y="2258104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821700" y="2219091"/>
            <a:ext cx="1459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Joystick</a:t>
            </a:r>
          </a:p>
        </p:txBody>
      </p:sp>
      <p:sp>
        <p:nvSpPr>
          <p:cNvPr id="18" name="六边形 30"/>
          <p:cNvSpPr/>
          <p:nvPr/>
        </p:nvSpPr>
        <p:spPr>
          <a:xfrm rot="5400000">
            <a:off x="4332701" y="491167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821699" y="4872658"/>
            <a:ext cx="80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Fire</a:t>
            </a:r>
            <a:endParaRPr lang="en-US" altLang="ko-KR" sz="3200" dirty="0"/>
          </a:p>
        </p:txBody>
      </p:sp>
      <p:sp>
        <p:nvSpPr>
          <p:cNvPr id="26" name="六边形 30"/>
          <p:cNvSpPr/>
          <p:nvPr/>
        </p:nvSpPr>
        <p:spPr>
          <a:xfrm rot="5400000">
            <a:off x="7595857" y="282979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084855" y="2790778"/>
            <a:ext cx="2361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moveMeteor</a:t>
            </a:r>
            <a:endParaRPr lang="en-US" altLang="ko-KR" sz="3200" dirty="0"/>
          </a:p>
        </p:txBody>
      </p:sp>
      <p:sp>
        <p:nvSpPr>
          <p:cNvPr id="28" name="六边形 30"/>
          <p:cNvSpPr/>
          <p:nvPr/>
        </p:nvSpPr>
        <p:spPr>
          <a:xfrm rot="5400000">
            <a:off x="7595857" y="1558857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084855" y="1519844"/>
            <a:ext cx="2218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fighterCrash</a:t>
            </a:r>
            <a:endParaRPr lang="en-US" altLang="ko-KR" sz="3200" dirty="0"/>
          </a:p>
        </p:txBody>
      </p:sp>
      <p:sp>
        <p:nvSpPr>
          <p:cNvPr id="30" name="六边形 30"/>
          <p:cNvSpPr/>
          <p:nvPr/>
        </p:nvSpPr>
        <p:spPr>
          <a:xfrm rot="5400000">
            <a:off x="7595856" y="4212424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084854" y="4173411"/>
            <a:ext cx="2272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missileMove</a:t>
            </a:r>
            <a:endParaRPr lang="en-US" altLang="ko-KR" sz="3200" dirty="0"/>
          </a:p>
        </p:txBody>
      </p:sp>
      <p:sp>
        <p:nvSpPr>
          <p:cNvPr id="32" name="六边形 30"/>
          <p:cNvSpPr/>
          <p:nvPr/>
        </p:nvSpPr>
        <p:spPr>
          <a:xfrm rot="5400000">
            <a:off x="7595857" y="5413695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075889" y="5339760"/>
            <a:ext cx="2477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createMeteor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0506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4" name="六边形 30"/>
          <p:cNvSpPr/>
          <p:nvPr/>
        </p:nvSpPr>
        <p:spPr>
          <a:xfrm rot="5400000">
            <a:off x="2388728" y="1653628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2877726" y="1567617"/>
            <a:ext cx="21095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err="1" smtClean="0"/>
              <a:t>gameInit</a:t>
            </a:r>
            <a:r>
              <a:rPr lang="en-US" altLang="ko-KR" sz="3500" dirty="0" smtClean="0"/>
              <a:t> : </a:t>
            </a:r>
            <a:endParaRPr lang="en-US" altLang="ko-KR" sz="35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530AE4A9-615A-48DF-ABCA-BD19C079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37" y="2489121"/>
            <a:ext cx="5359693" cy="3818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26962" y="1672795"/>
            <a:ext cx="25635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초기화하는 함수</a:t>
            </a:r>
            <a:endParaRPr lang="ko-KR" altLang="en-US" sz="2500" b="1" dirty="0"/>
          </a:p>
        </p:txBody>
      </p:sp>
      <p:sp>
        <p:nvSpPr>
          <p:cNvPr id="9" name="직사각형 8"/>
          <p:cNvSpPr/>
          <p:nvPr/>
        </p:nvSpPr>
        <p:spPr>
          <a:xfrm>
            <a:off x="6173630" y="2417404"/>
            <a:ext cx="4272307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초기화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그래픽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배경은 흰색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Text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검정으로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초기화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하단에 점수와 목숨 표시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8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4" name="六边形 30"/>
          <p:cNvSpPr/>
          <p:nvPr/>
        </p:nvSpPr>
        <p:spPr>
          <a:xfrm rot="5400000">
            <a:off x="2388728" y="1667223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2877726" y="1581212"/>
            <a:ext cx="221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rungame</a:t>
            </a:r>
            <a:r>
              <a:rPr lang="en-US" altLang="ko-KR" sz="3500" b="1" dirty="0" smtClean="0"/>
              <a:t> : </a:t>
            </a:r>
            <a:endParaRPr lang="en-US" altLang="ko-KR" sz="3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52655" y="1704323"/>
            <a:ext cx="3579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게임을 실행하는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9F5F36F-B668-4914-B0ED-4D5898D9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40941" y="2445395"/>
            <a:ext cx="3530770" cy="2571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C63CBDA-3915-4CDB-AB6A-8305267A5511}"/>
              </a:ext>
            </a:extLst>
          </p:cNvPr>
          <p:cNvSpPr txBox="1"/>
          <p:nvPr/>
        </p:nvSpPr>
        <p:spPr>
          <a:xfrm>
            <a:off x="5729566" y="2371709"/>
            <a:ext cx="1637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초기화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조이스틱 확인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Fighter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이동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Missile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이동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이동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4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六边形 30"/>
          <p:cNvSpPr/>
          <p:nvPr/>
        </p:nvSpPr>
        <p:spPr>
          <a:xfrm rot="5400000">
            <a:off x="2305735" y="169645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09451" y="1599841"/>
            <a:ext cx="1961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joystick </a:t>
            </a:r>
            <a:r>
              <a:rPr lang="en-US" altLang="ko-KR" sz="3500" b="1" dirty="0" smtClean="0"/>
              <a:t>: </a:t>
            </a:r>
            <a:endParaRPr lang="en-US" altLang="ko-KR" sz="3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79877" y="1683425"/>
            <a:ext cx="393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조이스틱 이동확인 함수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3B27538-14F4-4F81-ACC8-16623FBA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3741" y="2605313"/>
            <a:ext cx="5231825" cy="338484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14248" y="257840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조이스틱의 입력 값에 따라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값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조이스틱이 연속적으로 입력되는 것 방지를 위해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delay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효과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六边形 30"/>
          <p:cNvSpPr/>
          <p:nvPr/>
        </p:nvSpPr>
        <p:spPr>
          <a:xfrm rot="5400000">
            <a:off x="2305735" y="169645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09451" y="1599841"/>
            <a:ext cx="288457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/>
              <a:t>fighterMove</a:t>
            </a:r>
            <a:r>
              <a:rPr lang="en-US" altLang="ko-KR" sz="3600" b="1" dirty="0" smtClean="0"/>
              <a:t> </a:t>
            </a:r>
            <a:r>
              <a:rPr lang="en-US" altLang="ko-KR" sz="3500" b="1" dirty="0" smtClean="0"/>
              <a:t>: </a:t>
            </a:r>
            <a:endParaRPr lang="en-US" altLang="ko-KR" sz="3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07585" y="1611271"/>
            <a:ext cx="3455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Fighter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조작 함수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C8393C7-D1BF-4296-B18C-9CA59A07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0988" y="2335022"/>
            <a:ext cx="5715761" cy="38274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DBB7FA-6FF0-4200-BC51-B0B7FFF91F28}"/>
              </a:ext>
            </a:extLst>
          </p:cNvPr>
          <p:cNvSpPr txBox="1"/>
          <p:nvPr/>
        </p:nvSpPr>
        <p:spPr>
          <a:xfrm>
            <a:off x="6226749" y="2452654"/>
            <a:ext cx="4647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이전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위치 저장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키 값에 따라 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하로 이동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조이스틱 오른쪽 이동은 미사일 발사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Fighter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변경 위치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출력</a:t>
            </a:r>
          </a:p>
        </p:txBody>
      </p:sp>
    </p:spTree>
    <p:extLst>
      <p:ext uri="{BB962C8B-B14F-4D97-AF65-F5344CB8AC3E}">
        <p14:creationId xmlns:p14="http://schemas.microsoft.com/office/powerpoint/2010/main" val="20911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六边形 30"/>
          <p:cNvSpPr/>
          <p:nvPr/>
        </p:nvSpPr>
        <p:spPr>
          <a:xfrm rot="5400000">
            <a:off x="2305735" y="169645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09451" y="1599841"/>
            <a:ext cx="116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fire </a:t>
            </a:r>
            <a:r>
              <a:rPr lang="en-US" altLang="ko-KR" sz="3500" b="1" dirty="0" smtClean="0"/>
              <a:t>:</a:t>
            </a:r>
            <a:r>
              <a:rPr lang="en-US" altLang="ko-KR" sz="3500" dirty="0" smtClean="0"/>
              <a:t> </a:t>
            </a:r>
            <a:endParaRPr lang="en-US" altLang="ko-KR" sz="3500" dirty="0"/>
          </a:p>
        </p:txBody>
      </p:sp>
      <p:sp>
        <p:nvSpPr>
          <p:cNvPr id="17" name="TextBox 16"/>
          <p:cNvSpPr txBox="1"/>
          <p:nvPr/>
        </p:nvSpPr>
        <p:spPr>
          <a:xfrm>
            <a:off x="3791710" y="1683425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 발사 함수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7F8CF36-5C36-4422-AA47-664AF3AC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4156" y="2785601"/>
            <a:ext cx="6459201" cy="2323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70B58C9-12F5-4D98-86CE-76EBA872C43F}"/>
              </a:ext>
            </a:extLst>
          </p:cNvPr>
          <p:cNvSpPr txBox="1"/>
          <p:nvPr/>
        </p:nvSpPr>
        <p:spPr>
          <a:xfrm>
            <a:off x="7090931" y="2905803"/>
            <a:ext cx="4011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시작 위치 설정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미사일이 날라가는 것 표시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 개수 추가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 이동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80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六边形 30"/>
          <p:cNvSpPr/>
          <p:nvPr/>
        </p:nvSpPr>
        <p:spPr>
          <a:xfrm rot="5400000">
            <a:off x="2305735" y="169645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09451" y="1599841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missileMove</a:t>
            </a:r>
            <a:r>
              <a:rPr lang="en-US" altLang="ko-KR" sz="3600" b="1" dirty="0"/>
              <a:t> </a:t>
            </a:r>
            <a:r>
              <a:rPr lang="en-US" altLang="ko-KR" sz="3500" b="1" dirty="0" smtClean="0"/>
              <a:t>: </a:t>
            </a:r>
            <a:endParaRPr lang="en-US" altLang="ko-KR" sz="3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09787" y="1722952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이동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4D654760-6934-4CEA-A5ED-58EAF844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4815" y="2310955"/>
            <a:ext cx="7965619" cy="4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7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538962" y="1333968"/>
            <a:ext cx="1020688" cy="946150"/>
            <a:chOff x="5471810" y="2150431"/>
            <a:chExt cx="1121380" cy="1039488"/>
          </a:xfrm>
        </p:grpSpPr>
        <p:sp>
          <p:nvSpPr>
            <p:cNvPr id="2" name="正五边形 1"/>
            <p:cNvSpPr/>
            <p:nvPr/>
          </p:nvSpPr>
          <p:spPr>
            <a:xfrm flipV="1">
              <a:off x="5636788" y="2150431"/>
              <a:ext cx="791424" cy="753738"/>
            </a:xfrm>
            <a:prstGeom prst="pentagon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正五边形 2"/>
            <p:cNvSpPr/>
            <p:nvPr/>
          </p:nvSpPr>
          <p:spPr>
            <a:xfrm flipV="1">
              <a:off x="5801766" y="2436181"/>
              <a:ext cx="791424" cy="753738"/>
            </a:xfrm>
            <a:prstGeom prst="pentagon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正五边形 3"/>
            <p:cNvSpPr/>
            <p:nvPr/>
          </p:nvSpPr>
          <p:spPr>
            <a:xfrm flipV="1">
              <a:off x="5471810" y="2436181"/>
              <a:ext cx="791424" cy="753738"/>
            </a:xfrm>
            <a:prstGeom prst="pentagon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41206" y="2823301"/>
            <a:ext cx="1020688" cy="946150"/>
            <a:chOff x="5471810" y="2150431"/>
            <a:chExt cx="1121380" cy="1039488"/>
          </a:xfrm>
        </p:grpSpPr>
        <p:sp>
          <p:nvSpPr>
            <p:cNvPr id="8" name="正五边形 7"/>
            <p:cNvSpPr/>
            <p:nvPr/>
          </p:nvSpPr>
          <p:spPr>
            <a:xfrm flipV="1">
              <a:off x="5636788" y="2150431"/>
              <a:ext cx="791424" cy="753738"/>
            </a:xfrm>
            <a:prstGeom prst="pentagon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正五边形 8"/>
            <p:cNvSpPr/>
            <p:nvPr/>
          </p:nvSpPr>
          <p:spPr>
            <a:xfrm flipV="1">
              <a:off x="5801766" y="2436181"/>
              <a:ext cx="791424" cy="753738"/>
            </a:xfrm>
            <a:prstGeom prst="pentagon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正五边形 9"/>
            <p:cNvSpPr/>
            <p:nvPr/>
          </p:nvSpPr>
          <p:spPr>
            <a:xfrm flipV="1">
              <a:off x="5471810" y="2436181"/>
              <a:ext cx="791424" cy="753738"/>
            </a:xfrm>
            <a:prstGeom prst="pentagon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536718" y="4321432"/>
            <a:ext cx="1020688" cy="946150"/>
            <a:chOff x="5471810" y="2150431"/>
            <a:chExt cx="1121380" cy="1039488"/>
          </a:xfrm>
        </p:grpSpPr>
        <p:sp>
          <p:nvSpPr>
            <p:cNvPr id="12" name="正五边形 11"/>
            <p:cNvSpPr/>
            <p:nvPr/>
          </p:nvSpPr>
          <p:spPr>
            <a:xfrm flipV="1">
              <a:off x="5636788" y="2150431"/>
              <a:ext cx="791424" cy="753738"/>
            </a:xfrm>
            <a:prstGeom prst="pentagon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正五边形 12"/>
            <p:cNvSpPr/>
            <p:nvPr/>
          </p:nvSpPr>
          <p:spPr>
            <a:xfrm flipV="1">
              <a:off x="5801766" y="2436181"/>
              <a:ext cx="791424" cy="753738"/>
            </a:xfrm>
            <a:prstGeom prst="pentagon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正五边形 13"/>
            <p:cNvSpPr/>
            <p:nvPr/>
          </p:nvSpPr>
          <p:spPr>
            <a:xfrm flipV="1">
              <a:off x="5471810" y="2436181"/>
              <a:ext cx="791424" cy="753738"/>
            </a:xfrm>
            <a:prstGeom prst="pentagon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Copyright Notice"/>
          <p:cNvSpPr>
            <a:spLocks/>
          </p:cNvSpPr>
          <p:nvPr/>
        </p:nvSpPr>
        <p:spPr bwMode="auto">
          <a:xfrm>
            <a:off x="6832415" y="1427879"/>
            <a:ext cx="2774332" cy="68098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cap="small" dirty="0" smtClean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프로젝트 개요</a:t>
            </a:r>
            <a:endParaRPr lang="en-US" sz="4000" cap="small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0" name="Copyright Notice"/>
          <p:cNvSpPr>
            <a:spLocks/>
          </p:cNvSpPr>
          <p:nvPr/>
        </p:nvSpPr>
        <p:spPr bwMode="auto">
          <a:xfrm>
            <a:off x="6832415" y="2924487"/>
            <a:ext cx="972556" cy="68098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cap="small" dirty="0" smtClean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</a:t>
            </a:r>
            <a:endParaRPr lang="en-US" sz="4000" cap="small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1" name="Copyright Notice"/>
          <p:cNvSpPr>
            <a:spLocks/>
          </p:cNvSpPr>
          <p:nvPr/>
        </p:nvSpPr>
        <p:spPr bwMode="auto">
          <a:xfrm>
            <a:off x="6832415" y="4444766"/>
            <a:ext cx="1799706" cy="68098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cap="small" dirty="0" smtClean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실행영</a:t>
            </a:r>
            <a:r>
              <a:rPr lang="ko-KR" altLang="en-US" sz="4000" cap="small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</a:t>
            </a:r>
            <a:endParaRPr lang="en-US" sz="4000" cap="small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68034" y="2131151"/>
            <a:ext cx="3162300" cy="31623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578698" y="1642328"/>
            <a:ext cx="1450252" cy="1450252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909908" y="1207563"/>
            <a:ext cx="1450252" cy="1450252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329278" y="1201969"/>
            <a:ext cx="880718" cy="880718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200836" y="2645372"/>
            <a:ext cx="459652" cy="459652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Copyright Notice"/>
          <p:cNvSpPr>
            <a:spLocks/>
          </p:cNvSpPr>
          <p:nvPr/>
        </p:nvSpPr>
        <p:spPr bwMode="auto">
          <a:xfrm>
            <a:off x="904493" y="3386980"/>
            <a:ext cx="3305503" cy="74254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sz="4400" b="1" cap="sm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34802" y="1498422"/>
            <a:ext cx="42452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500" b="1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ko-KR" altLang="en-US" sz="3500" dirty="0"/>
          </a:p>
        </p:txBody>
      </p:sp>
      <p:sp>
        <p:nvSpPr>
          <p:cNvPr id="23" name="직사각형 22"/>
          <p:cNvSpPr/>
          <p:nvPr/>
        </p:nvSpPr>
        <p:spPr>
          <a:xfrm>
            <a:off x="5818313" y="2936938"/>
            <a:ext cx="46198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b="1" cap="small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ko-KR" altLang="en-US" sz="3500" dirty="0"/>
          </a:p>
        </p:txBody>
      </p:sp>
      <p:sp>
        <p:nvSpPr>
          <p:cNvPr id="24" name="직사각형 23"/>
          <p:cNvSpPr/>
          <p:nvPr/>
        </p:nvSpPr>
        <p:spPr>
          <a:xfrm>
            <a:off x="5816069" y="4510993"/>
            <a:ext cx="46198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b="1" cap="sm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90959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D654760-6934-4CEA-A5ED-58EAF844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5009" y="704850"/>
            <a:ext cx="6630372" cy="5490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BD7205-517D-46D6-897D-7213D1717ECE}"/>
              </a:ext>
            </a:extLst>
          </p:cNvPr>
          <p:cNvSpPr txBox="1"/>
          <p:nvPr/>
        </p:nvSpPr>
        <p:spPr>
          <a:xfrm>
            <a:off x="7485381" y="776287"/>
            <a:ext cx="32482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모두 이동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파괴하는 경우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다음 미사일로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넘어감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파괴가 아닌 경우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 위치 변경 및 출력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六边形 30"/>
          <p:cNvSpPr/>
          <p:nvPr/>
        </p:nvSpPr>
        <p:spPr>
          <a:xfrm rot="5400000">
            <a:off x="2305735" y="169645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09451" y="1599841"/>
            <a:ext cx="314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createMeteor</a:t>
            </a:r>
            <a:r>
              <a:rPr lang="en-US" altLang="ko-KR" sz="3600" dirty="0"/>
              <a:t> </a:t>
            </a:r>
            <a:r>
              <a:rPr lang="en-US" altLang="ko-KR" sz="3500" b="1" dirty="0" smtClean="0"/>
              <a:t>: </a:t>
            </a:r>
            <a:endParaRPr lang="en-US" altLang="ko-KR" sz="3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810772" y="1661396"/>
            <a:ext cx="287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생성 함수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1ABDD4F-DC05-461F-ADEB-A475973C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8595" y="2663724"/>
            <a:ext cx="7383175" cy="138295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57163" y="4179366"/>
            <a:ext cx="4483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랜덤으로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위치를 선정해서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3268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六边形 30"/>
          <p:cNvSpPr/>
          <p:nvPr/>
        </p:nvSpPr>
        <p:spPr>
          <a:xfrm rot="5400000">
            <a:off x="2305735" y="169645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09451" y="1599841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moveMeteor</a:t>
            </a:r>
            <a:r>
              <a:rPr lang="en-US" altLang="ko-KR" sz="3600" dirty="0"/>
              <a:t> </a:t>
            </a:r>
            <a:r>
              <a:rPr lang="en-US" altLang="ko-KR" sz="3500" b="1" dirty="0" smtClean="0"/>
              <a:t>: </a:t>
            </a:r>
            <a:endParaRPr lang="en-US" altLang="ko-KR" sz="3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691686" y="1688290"/>
            <a:ext cx="2899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60255CE-D362-4008-8A69-D4EB6E5E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934" y="2568438"/>
            <a:ext cx="8391521" cy="3576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57BAC61-2114-4B56-BFD7-EDB316955AB6}"/>
              </a:ext>
            </a:extLst>
          </p:cNvPr>
          <p:cNvSpPr txBox="1"/>
          <p:nvPr/>
        </p:nvSpPr>
        <p:spPr>
          <a:xfrm>
            <a:off x="8357949" y="2175036"/>
            <a:ext cx="39188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속도만큼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이동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비행기를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파괴한경우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확인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이동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파괴하지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못한경우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남은 기회가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없는경우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gameover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남은 기회가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있는 경우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다음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14207" y="549174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주</a:t>
            </a:r>
            <a:r>
              <a:rPr lang="ko-KR" altLang="en-US" sz="5000" b="1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1훈새마을운동 R" panose="02020603020101020101" pitchFamily="18" charset="-127"/>
                <a:cs typeface="Ebrima" panose="02000000000000000000" pitchFamily="2" charset="0"/>
              </a:rPr>
              <a:t>요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六边形 30"/>
          <p:cNvSpPr/>
          <p:nvPr/>
        </p:nvSpPr>
        <p:spPr>
          <a:xfrm rot="5400000">
            <a:off x="2305735" y="169645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09451" y="1599841"/>
            <a:ext cx="248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gameOver</a:t>
            </a:r>
            <a:r>
              <a:rPr lang="en-US" altLang="ko-KR" sz="3600" dirty="0"/>
              <a:t> </a:t>
            </a:r>
            <a:r>
              <a:rPr lang="en-US" altLang="ko-KR" sz="3500" b="1" dirty="0" smtClean="0"/>
              <a:t>: </a:t>
            </a:r>
            <a:endParaRPr lang="en-US" altLang="ko-KR" sz="3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39221" y="1694640"/>
            <a:ext cx="357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게임을 종료하는 함수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E393FF0-121B-4AFF-81F2-14A222B2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31" y="2458608"/>
            <a:ext cx="4423946" cy="4100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EED814B-4984-49CC-A427-FD6C87967ED0}"/>
              </a:ext>
            </a:extLst>
          </p:cNvPr>
          <p:cNvSpPr txBox="1"/>
          <p:nvPr/>
        </p:nvSpPr>
        <p:spPr>
          <a:xfrm>
            <a:off x="6093277" y="2458318"/>
            <a:ext cx="3431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화면을 검정으로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목숨이 다한 경우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비행기가 부서진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경우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점수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Reset button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누를때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까지 대기</a:t>
            </a:r>
          </a:p>
        </p:txBody>
      </p:sp>
    </p:spTree>
    <p:extLst>
      <p:ext uri="{BB962C8B-B14F-4D97-AF65-F5344CB8AC3E}">
        <p14:creationId xmlns:p14="http://schemas.microsoft.com/office/powerpoint/2010/main" val="5095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五边形 1"/>
          <p:cNvSpPr/>
          <p:nvPr/>
        </p:nvSpPr>
        <p:spPr>
          <a:xfrm>
            <a:off x="4450558" y="1861915"/>
            <a:ext cx="3290884" cy="3134176"/>
          </a:xfrm>
          <a:prstGeom prst="pentagon">
            <a:avLst/>
          </a:prstGeom>
          <a:solidFill>
            <a:schemeClr val="tx1">
              <a:lumMod val="50000"/>
              <a:lumOff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3888705" y="1326814"/>
            <a:ext cx="4414590" cy="4204372"/>
          </a:xfrm>
          <a:custGeom>
            <a:avLst/>
            <a:gdLst>
              <a:gd name="connsiteX0" fmla="*/ 1815747 w 3631494"/>
              <a:gd name="connsiteY0" fmla="*/ 277315 h 3458565"/>
              <a:gd name="connsiteX1" fmla="*/ 284084 w 3631494"/>
              <a:gd name="connsiteY1" fmla="*/ 1391683 h 3458565"/>
              <a:gd name="connsiteX2" fmla="*/ 869127 w 3631494"/>
              <a:gd name="connsiteY2" fmla="*/ 3194768 h 3458565"/>
              <a:gd name="connsiteX3" fmla="*/ 2762367 w 3631494"/>
              <a:gd name="connsiteY3" fmla="*/ 3194768 h 3458565"/>
              <a:gd name="connsiteX4" fmla="*/ 3347410 w 3631494"/>
              <a:gd name="connsiteY4" fmla="*/ 1391683 h 3458565"/>
              <a:gd name="connsiteX5" fmla="*/ 1815747 w 3631494"/>
              <a:gd name="connsiteY5" fmla="*/ 0 h 3458565"/>
              <a:gd name="connsiteX6" fmla="*/ 3631494 w 3631494"/>
              <a:gd name="connsiteY6" fmla="*/ 1321054 h 3458565"/>
              <a:gd name="connsiteX7" fmla="*/ 2937940 w 3631494"/>
              <a:gd name="connsiteY7" fmla="*/ 3458565 h 3458565"/>
              <a:gd name="connsiteX8" fmla="*/ 693554 w 3631494"/>
              <a:gd name="connsiteY8" fmla="*/ 3458565 h 3458565"/>
              <a:gd name="connsiteX9" fmla="*/ 0 w 3631494"/>
              <a:gd name="connsiteY9" fmla="*/ 1321054 h 345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1494" h="3458565">
                <a:moveTo>
                  <a:pt x="1815747" y="277315"/>
                </a:moveTo>
                <a:lnTo>
                  <a:pt x="284084" y="1391683"/>
                </a:lnTo>
                <a:lnTo>
                  <a:pt x="869127" y="3194768"/>
                </a:lnTo>
                <a:lnTo>
                  <a:pt x="2762367" y="3194768"/>
                </a:lnTo>
                <a:lnTo>
                  <a:pt x="3347410" y="1391683"/>
                </a:lnTo>
                <a:close/>
                <a:moveTo>
                  <a:pt x="1815747" y="0"/>
                </a:moveTo>
                <a:lnTo>
                  <a:pt x="3631494" y="1321054"/>
                </a:lnTo>
                <a:lnTo>
                  <a:pt x="2937940" y="3458565"/>
                </a:lnTo>
                <a:lnTo>
                  <a:pt x="693554" y="3458565"/>
                </a:lnTo>
                <a:lnTo>
                  <a:pt x="0" y="132105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55685" y="2612780"/>
            <a:ext cx="2080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/>
              <a:t>실행영</a:t>
            </a:r>
            <a:r>
              <a:rPr lang="ko-KR" altLang="en-US" sz="6600" b="1" dirty="0"/>
              <a:t>상</a:t>
            </a:r>
            <a:endParaRPr lang="en-US" altLang="zh-CN" sz="6600" b="1" dirty="0" smtClean="0"/>
          </a:p>
        </p:txBody>
      </p:sp>
      <p:sp>
        <p:nvSpPr>
          <p:cNvPr id="7" name="正五边形 6"/>
          <p:cNvSpPr/>
          <p:nvPr/>
        </p:nvSpPr>
        <p:spPr>
          <a:xfrm>
            <a:off x="7326491" y="1682490"/>
            <a:ext cx="976804" cy="930290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solidFill>
                  <a:schemeClr val="tx1"/>
                </a:solidFill>
              </a:rPr>
              <a:t>3</a:t>
            </a:r>
            <a:endParaRPr lang="zh-CN" alt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4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294892" y="600074"/>
            <a:ext cx="2394420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게임 실행</a:t>
            </a:r>
            <a:endParaRPr lang="en-US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075" name="Picture 3" descr="C:\Users\User\Downloads\KakaoTalk_20200610_11172688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91" y="1552352"/>
            <a:ext cx="5741228" cy="4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487153" y="599513"/>
            <a:ext cx="5004109" cy="89643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Fighter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부서진 경우</a:t>
            </a:r>
            <a:endParaRPr lang="en-US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1" name="Picture 3" descr="C:\Users\User\Downloads\KakaoTalk_20200610_11172123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11" y="1646715"/>
            <a:ext cx="5746275" cy="46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4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389452" y="600071"/>
            <a:ext cx="5791183" cy="89643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Meteor 3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 놓친 경우</a:t>
            </a:r>
            <a:endParaRPr lang="en-US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6" name="Picture 2" descr="C:\Users\User\Downloads\KakaoTalk_20200610_11171585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62362" y="-186956"/>
            <a:ext cx="4572000" cy="811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57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五边形 9"/>
          <p:cNvSpPr/>
          <p:nvPr/>
        </p:nvSpPr>
        <p:spPr>
          <a:xfrm flipV="1">
            <a:off x="-506546" y="-377370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正五边形 10"/>
          <p:cNvSpPr/>
          <p:nvPr/>
        </p:nvSpPr>
        <p:spPr>
          <a:xfrm flipV="1">
            <a:off x="0" y="-377370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正五边形 12"/>
          <p:cNvSpPr/>
          <p:nvPr/>
        </p:nvSpPr>
        <p:spPr>
          <a:xfrm flipV="1">
            <a:off x="1137192" y="-130627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正五边形 13"/>
          <p:cNvSpPr/>
          <p:nvPr/>
        </p:nvSpPr>
        <p:spPr>
          <a:xfrm flipV="1">
            <a:off x="1514565" y="-341083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正五边形 15"/>
          <p:cNvSpPr/>
          <p:nvPr/>
        </p:nvSpPr>
        <p:spPr>
          <a:xfrm flipV="1">
            <a:off x="4225819" y="-478744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正五边形 16"/>
          <p:cNvSpPr/>
          <p:nvPr/>
        </p:nvSpPr>
        <p:spPr>
          <a:xfrm flipV="1">
            <a:off x="2838256" y="-377370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正五边形 18"/>
          <p:cNvSpPr/>
          <p:nvPr/>
        </p:nvSpPr>
        <p:spPr>
          <a:xfrm flipV="1">
            <a:off x="3786047" y="-558345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正五边形 26"/>
          <p:cNvSpPr/>
          <p:nvPr/>
        </p:nvSpPr>
        <p:spPr>
          <a:xfrm>
            <a:off x="6609591" y="5919787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正五边形 27"/>
          <p:cNvSpPr/>
          <p:nvPr/>
        </p:nvSpPr>
        <p:spPr>
          <a:xfrm>
            <a:off x="6169819" y="5840186"/>
            <a:ext cx="1767838" cy="1683656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正五边形 28"/>
          <p:cNvSpPr/>
          <p:nvPr/>
        </p:nvSpPr>
        <p:spPr>
          <a:xfrm>
            <a:off x="7735592" y="5622835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正五边形 29"/>
          <p:cNvSpPr/>
          <p:nvPr/>
        </p:nvSpPr>
        <p:spPr>
          <a:xfrm>
            <a:off x="7295820" y="5543234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正五边形 30"/>
          <p:cNvSpPr/>
          <p:nvPr/>
        </p:nvSpPr>
        <p:spPr>
          <a:xfrm>
            <a:off x="9256973" y="5999388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正五边形 31"/>
          <p:cNvSpPr/>
          <p:nvPr/>
        </p:nvSpPr>
        <p:spPr>
          <a:xfrm>
            <a:off x="8817201" y="5919787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正五边形 32"/>
          <p:cNvSpPr/>
          <p:nvPr/>
        </p:nvSpPr>
        <p:spPr>
          <a:xfrm>
            <a:off x="10585039" y="6573338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正五边形 33"/>
          <p:cNvSpPr/>
          <p:nvPr/>
        </p:nvSpPr>
        <p:spPr>
          <a:xfrm>
            <a:off x="10145267" y="6493737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正五边形 34"/>
          <p:cNvSpPr/>
          <p:nvPr/>
        </p:nvSpPr>
        <p:spPr>
          <a:xfrm>
            <a:off x="5318745" y="6287588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正五边形 35"/>
          <p:cNvSpPr/>
          <p:nvPr/>
        </p:nvSpPr>
        <p:spPr>
          <a:xfrm>
            <a:off x="4878973" y="6207987"/>
            <a:ext cx="2163218" cy="2060209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2786967" y="2012997"/>
            <a:ext cx="7111843" cy="685800"/>
          </a:xfrm>
          <a:prstGeom prst="triangle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V="1">
            <a:off x="2786967" y="4110492"/>
            <a:ext cx="7111843" cy="685800"/>
          </a:xfrm>
          <a:prstGeom prst="triangle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Copyright Notice"/>
          <p:cNvSpPr>
            <a:spLocks/>
          </p:cNvSpPr>
          <p:nvPr/>
        </p:nvSpPr>
        <p:spPr bwMode="auto">
          <a:xfrm>
            <a:off x="3135651" y="2842286"/>
            <a:ext cx="5920706" cy="117342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b="1" cap="small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sz="7200" b="1" cap="small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2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五边形 1"/>
          <p:cNvSpPr/>
          <p:nvPr/>
        </p:nvSpPr>
        <p:spPr>
          <a:xfrm>
            <a:off x="4450558" y="1861915"/>
            <a:ext cx="3290884" cy="3134176"/>
          </a:xfrm>
          <a:prstGeom prst="pentagon">
            <a:avLst/>
          </a:prstGeom>
          <a:solidFill>
            <a:schemeClr val="tx1">
              <a:lumMod val="50000"/>
              <a:lumOff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3888705" y="1326814"/>
            <a:ext cx="4414590" cy="4204372"/>
          </a:xfrm>
          <a:custGeom>
            <a:avLst/>
            <a:gdLst>
              <a:gd name="connsiteX0" fmla="*/ 1815747 w 3631494"/>
              <a:gd name="connsiteY0" fmla="*/ 277315 h 3458565"/>
              <a:gd name="connsiteX1" fmla="*/ 284084 w 3631494"/>
              <a:gd name="connsiteY1" fmla="*/ 1391683 h 3458565"/>
              <a:gd name="connsiteX2" fmla="*/ 869127 w 3631494"/>
              <a:gd name="connsiteY2" fmla="*/ 3194768 h 3458565"/>
              <a:gd name="connsiteX3" fmla="*/ 2762367 w 3631494"/>
              <a:gd name="connsiteY3" fmla="*/ 3194768 h 3458565"/>
              <a:gd name="connsiteX4" fmla="*/ 3347410 w 3631494"/>
              <a:gd name="connsiteY4" fmla="*/ 1391683 h 3458565"/>
              <a:gd name="connsiteX5" fmla="*/ 1815747 w 3631494"/>
              <a:gd name="connsiteY5" fmla="*/ 0 h 3458565"/>
              <a:gd name="connsiteX6" fmla="*/ 3631494 w 3631494"/>
              <a:gd name="connsiteY6" fmla="*/ 1321054 h 3458565"/>
              <a:gd name="connsiteX7" fmla="*/ 2937940 w 3631494"/>
              <a:gd name="connsiteY7" fmla="*/ 3458565 h 3458565"/>
              <a:gd name="connsiteX8" fmla="*/ 693554 w 3631494"/>
              <a:gd name="connsiteY8" fmla="*/ 3458565 h 3458565"/>
              <a:gd name="connsiteX9" fmla="*/ 0 w 3631494"/>
              <a:gd name="connsiteY9" fmla="*/ 1321054 h 345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1494" h="3458565">
                <a:moveTo>
                  <a:pt x="1815747" y="277315"/>
                </a:moveTo>
                <a:lnTo>
                  <a:pt x="284084" y="1391683"/>
                </a:lnTo>
                <a:lnTo>
                  <a:pt x="869127" y="3194768"/>
                </a:lnTo>
                <a:lnTo>
                  <a:pt x="2762367" y="3194768"/>
                </a:lnTo>
                <a:lnTo>
                  <a:pt x="3347410" y="1391683"/>
                </a:lnTo>
                <a:close/>
                <a:moveTo>
                  <a:pt x="1815747" y="0"/>
                </a:moveTo>
                <a:lnTo>
                  <a:pt x="3631494" y="1321054"/>
                </a:lnTo>
                <a:lnTo>
                  <a:pt x="2937940" y="3458565"/>
                </a:lnTo>
                <a:lnTo>
                  <a:pt x="693554" y="3458565"/>
                </a:lnTo>
                <a:lnTo>
                  <a:pt x="0" y="132105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16851" y="2715443"/>
            <a:ext cx="33980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latin typeface="+mj-lt"/>
                <a:ea typeface="1훈새마을운동 R" panose="02020603020101020101" pitchFamily="18" charset="-127"/>
              </a:rPr>
              <a:t>프로젝트</a:t>
            </a:r>
            <a:endParaRPr lang="en-US" altLang="ko-KR" sz="6000" b="1" dirty="0" smtClean="0">
              <a:latin typeface="+mj-lt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6000" b="1" dirty="0" smtClean="0">
                <a:latin typeface="+mj-lt"/>
                <a:ea typeface="1훈새마을운동 R" panose="02020603020101020101" pitchFamily="18" charset="-127"/>
              </a:rPr>
              <a:t> 개요</a:t>
            </a:r>
            <a:endParaRPr lang="zh-CN" altLang="en-US" sz="6000" b="1" dirty="0">
              <a:latin typeface="+mj-lt"/>
            </a:endParaRPr>
          </a:p>
        </p:txBody>
      </p:sp>
      <p:sp>
        <p:nvSpPr>
          <p:cNvPr id="7" name="正五边形 6"/>
          <p:cNvSpPr/>
          <p:nvPr/>
        </p:nvSpPr>
        <p:spPr>
          <a:xfrm>
            <a:off x="7326491" y="1682490"/>
            <a:ext cx="976804" cy="930290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92717" y="18619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/>
              <a:t>1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81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182079" y="287413"/>
            <a:ext cx="1255439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주</a:t>
            </a:r>
            <a:r>
              <a:rPr lang="ko-KR" altLang="en-US" sz="5000" b="1" cap="small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</a:t>
            </a:r>
            <a:endParaRPr lang="en-US" sz="5000" b="1" cap="small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9" name="任意多边形 10"/>
          <p:cNvSpPr/>
          <p:nvPr/>
        </p:nvSpPr>
        <p:spPr>
          <a:xfrm>
            <a:off x="2998246" y="1219200"/>
            <a:ext cx="5634766" cy="1388742"/>
          </a:xfrm>
          <a:custGeom>
            <a:avLst/>
            <a:gdLst>
              <a:gd name="connsiteX0" fmla="*/ 58974 w 2172510"/>
              <a:gd name="connsiteY0" fmla="*/ 0 h 1958783"/>
              <a:gd name="connsiteX1" fmla="*/ 2113536 w 2172510"/>
              <a:gd name="connsiteY1" fmla="*/ 0 h 1958783"/>
              <a:gd name="connsiteX2" fmla="*/ 2172510 w 2172510"/>
              <a:gd name="connsiteY2" fmla="*/ 58974 h 1958783"/>
              <a:gd name="connsiteX3" fmla="*/ 2172510 w 2172510"/>
              <a:gd name="connsiteY3" fmla="*/ 1420192 h 1958783"/>
              <a:gd name="connsiteX4" fmla="*/ 2113536 w 2172510"/>
              <a:gd name="connsiteY4" fmla="*/ 1479166 h 1958783"/>
              <a:gd name="connsiteX5" fmla="*/ 818228 w 2172510"/>
              <a:gd name="connsiteY5" fmla="*/ 1479166 h 1958783"/>
              <a:gd name="connsiteX6" fmla="*/ 818228 w 2172510"/>
              <a:gd name="connsiteY6" fmla="*/ 1958783 h 1958783"/>
              <a:gd name="connsiteX7" fmla="*/ 503903 w 2172510"/>
              <a:gd name="connsiteY7" fmla="*/ 1479166 h 1958783"/>
              <a:gd name="connsiteX8" fmla="*/ 58974 w 2172510"/>
              <a:gd name="connsiteY8" fmla="*/ 1479166 h 1958783"/>
              <a:gd name="connsiteX9" fmla="*/ 0 w 2172510"/>
              <a:gd name="connsiteY9" fmla="*/ 1420192 h 1958783"/>
              <a:gd name="connsiteX10" fmla="*/ 0 w 2172510"/>
              <a:gd name="connsiteY10" fmla="*/ 58974 h 1958783"/>
              <a:gd name="connsiteX11" fmla="*/ 58974 w 2172510"/>
              <a:gd name="connsiteY11" fmla="*/ 0 h 195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510" h="1958783">
                <a:moveTo>
                  <a:pt x="58974" y="0"/>
                </a:moveTo>
                <a:lnTo>
                  <a:pt x="2113536" y="0"/>
                </a:lnTo>
                <a:cubicBezTo>
                  <a:pt x="2146106" y="0"/>
                  <a:pt x="2172510" y="26404"/>
                  <a:pt x="2172510" y="58974"/>
                </a:cubicBezTo>
                <a:lnTo>
                  <a:pt x="2172510" y="1420192"/>
                </a:lnTo>
                <a:cubicBezTo>
                  <a:pt x="2172510" y="1452762"/>
                  <a:pt x="2146106" y="1479166"/>
                  <a:pt x="2113536" y="1479166"/>
                </a:cubicBezTo>
                <a:lnTo>
                  <a:pt x="818228" y="1479166"/>
                </a:lnTo>
                <a:lnTo>
                  <a:pt x="818228" y="1958783"/>
                </a:lnTo>
                <a:lnTo>
                  <a:pt x="503903" y="1479166"/>
                </a:lnTo>
                <a:lnTo>
                  <a:pt x="58974" y="1479166"/>
                </a:lnTo>
                <a:cubicBezTo>
                  <a:pt x="26404" y="1479166"/>
                  <a:pt x="0" y="1452762"/>
                  <a:pt x="0" y="1420192"/>
                </a:cubicBezTo>
                <a:lnTo>
                  <a:pt x="0" y="58974"/>
                </a:lnTo>
                <a:cubicBezTo>
                  <a:pt x="0" y="26404"/>
                  <a:pt x="26404" y="0"/>
                  <a:pt x="58974" y="0"/>
                </a:cubicBezTo>
                <a:close/>
              </a:path>
            </a:pathLst>
          </a:cu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60999" y="1419759"/>
            <a:ext cx="56975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 smtClean="0"/>
              <a:t>Very Simple Shooting Game!</a:t>
            </a:r>
            <a:endParaRPr lang="ko-KR" altLang="en-US" sz="3500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73E0FD31-89D5-4BC6-862E-3FDBEB58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21112" y="1998441"/>
            <a:ext cx="3189034" cy="48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261783" y="384326"/>
            <a:ext cx="235915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구현 도구</a:t>
            </a:r>
            <a:endParaRPr lang="en-US" sz="5000" b="1" cap="small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85" y="4811599"/>
            <a:ext cx="1700121" cy="1700121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6730584" y="5081666"/>
            <a:ext cx="0" cy="120961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7"/>
          <p:cNvSpPr/>
          <p:nvPr/>
        </p:nvSpPr>
        <p:spPr>
          <a:xfrm>
            <a:off x="4352411" y="2149897"/>
            <a:ext cx="2851182" cy="276699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LPC 1768</a:t>
            </a:r>
          </a:p>
          <a:p>
            <a:pPr algn="ctr"/>
            <a:endParaRPr lang="zh-CN" altLang="en-US" dirty="0"/>
          </a:p>
        </p:txBody>
      </p:sp>
      <p:sp>
        <p:nvSpPr>
          <p:cNvPr id="55" name="椭圆 20"/>
          <p:cNvSpPr/>
          <p:nvPr/>
        </p:nvSpPr>
        <p:spPr>
          <a:xfrm>
            <a:off x="7455515" y="2576812"/>
            <a:ext cx="1743542" cy="1743542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Joy</a:t>
            </a:r>
          </a:p>
          <a:p>
            <a:pPr algn="ctr"/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stick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同心圆 21"/>
          <p:cNvSpPr/>
          <p:nvPr/>
        </p:nvSpPr>
        <p:spPr>
          <a:xfrm>
            <a:off x="7203593" y="2319131"/>
            <a:ext cx="2247386" cy="2247386"/>
          </a:xfrm>
          <a:prstGeom prst="donut">
            <a:avLst>
              <a:gd name="adj" fmla="val 4273"/>
            </a:avLst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20"/>
          <p:cNvSpPr/>
          <p:nvPr/>
        </p:nvSpPr>
        <p:spPr>
          <a:xfrm>
            <a:off x="2356947" y="2661624"/>
            <a:ext cx="1743542" cy="1743542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LCD</a:t>
            </a:r>
          </a:p>
        </p:txBody>
      </p:sp>
      <p:sp>
        <p:nvSpPr>
          <p:cNvPr id="60" name="同心圆 21"/>
          <p:cNvSpPr/>
          <p:nvPr/>
        </p:nvSpPr>
        <p:spPr>
          <a:xfrm>
            <a:off x="2105025" y="2403943"/>
            <a:ext cx="2247386" cy="2247386"/>
          </a:xfrm>
          <a:prstGeom prst="donut">
            <a:avLst>
              <a:gd name="adj" fmla="val 4273"/>
            </a:avLst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356947" y="47123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게임화면 구현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03983" y="463204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게임조작 구현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68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196782" y="405057"/>
            <a:ext cx="2178014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b="1" cap="small" dirty="0" smtClean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게임구성</a:t>
            </a:r>
            <a:endParaRPr lang="en-US" sz="5000" b="1" cap="small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9" name="Google Shape;4497;p49"/>
          <p:cNvSpPr txBox="1">
            <a:spLocks/>
          </p:cNvSpPr>
          <p:nvPr/>
        </p:nvSpPr>
        <p:spPr>
          <a:xfrm>
            <a:off x="2737926" y="1877284"/>
            <a:ext cx="22999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Fighter</a:t>
            </a:r>
            <a:endParaRPr 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0" name="Google Shape;4499;p49"/>
          <p:cNvSpPr txBox="1">
            <a:spLocks/>
          </p:cNvSpPr>
          <p:nvPr/>
        </p:nvSpPr>
        <p:spPr>
          <a:xfrm>
            <a:off x="2735412" y="2645889"/>
            <a:ext cx="2775122" cy="844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플레이</a:t>
            </a:r>
            <a:r>
              <a:rPr lang="ko-KR" altLang="en-US" dirty="0"/>
              <a:t>어</a:t>
            </a:r>
            <a:r>
              <a:rPr lang="ko-KR" altLang="en-US" dirty="0" smtClean="0"/>
              <a:t>가 조종하는 비행기</a:t>
            </a:r>
            <a:endParaRPr lang="ko-KR" altLang="en-US" dirty="0"/>
          </a:p>
        </p:txBody>
      </p:sp>
      <p:sp>
        <p:nvSpPr>
          <p:cNvPr id="61" name="Google Shape;4510;p49"/>
          <p:cNvSpPr/>
          <p:nvPr/>
        </p:nvSpPr>
        <p:spPr>
          <a:xfrm rot="1800003">
            <a:off x="1142027" y="1974956"/>
            <a:ext cx="1631481" cy="1500066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12885;p61">
            <a:extLst>
              <a:ext uri="{FF2B5EF4-FFF2-40B4-BE49-F238E27FC236}">
                <a16:creationId xmlns:a16="http://schemas.microsoft.com/office/drawing/2014/main" xmlns="" id="{3BDC6CB8-D54B-4F37-91B2-F923BE3F8F4B}"/>
              </a:ext>
            </a:extLst>
          </p:cNvPr>
          <p:cNvGrpSpPr/>
          <p:nvPr/>
        </p:nvGrpSpPr>
        <p:grpSpPr>
          <a:xfrm>
            <a:off x="1417017" y="2251705"/>
            <a:ext cx="996727" cy="946568"/>
            <a:chOff x="860940" y="2746477"/>
            <a:chExt cx="371883" cy="365691"/>
          </a:xfrm>
          <a:solidFill>
            <a:schemeClr val="tx1"/>
          </a:solidFill>
        </p:grpSpPr>
        <p:sp>
          <p:nvSpPr>
            <p:cNvPr id="63" name="Google Shape;12886;p61">
              <a:extLst>
                <a:ext uri="{FF2B5EF4-FFF2-40B4-BE49-F238E27FC236}">
                  <a16:creationId xmlns:a16="http://schemas.microsoft.com/office/drawing/2014/main" xmlns="" id="{F1C033AF-4FBB-4747-8575-DE26E7DF80BC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887;p61">
              <a:extLst>
                <a:ext uri="{FF2B5EF4-FFF2-40B4-BE49-F238E27FC236}">
                  <a16:creationId xmlns:a16="http://schemas.microsoft.com/office/drawing/2014/main" xmlns="" id="{ECCF80FD-7B60-46EE-816C-09359346D363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888;p61">
              <a:extLst>
                <a:ext uri="{FF2B5EF4-FFF2-40B4-BE49-F238E27FC236}">
                  <a16:creationId xmlns:a16="http://schemas.microsoft.com/office/drawing/2014/main" xmlns="" id="{0F1A85D9-2781-4B76-9890-A556C300997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889;p61">
              <a:extLst>
                <a:ext uri="{FF2B5EF4-FFF2-40B4-BE49-F238E27FC236}">
                  <a16:creationId xmlns:a16="http://schemas.microsoft.com/office/drawing/2014/main" xmlns="" id="{3D9324F5-184B-4BCA-9B5F-B179D122471C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7" name="Google Shape;12890;p61">
              <a:extLst>
                <a:ext uri="{FF2B5EF4-FFF2-40B4-BE49-F238E27FC236}">
                  <a16:creationId xmlns:a16="http://schemas.microsoft.com/office/drawing/2014/main" xmlns="" id="{726DC8C4-2E06-4FA8-8529-AF99C2F069FF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4497;p49"/>
          <p:cNvSpPr txBox="1">
            <a:spLocks/>
          </p:cNvSpPr>
          <p:nvPr/>
        </p:nvSpPr>
        <p:spPr>
          <a:xfrm>
            <a:off x="7685298" y="1877284"/>
            <a:ext cx="22999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Meteor</a:t>
            </a:r>
          </a:p>
        </p:txBody>
      </p:sp>
      <p:sp>
        <p:nvSpPr>
          <p:cNvPr id="69" name="Google Shape;4499;p49"/>
          <p:cNvSpPr txBox="1">
            <a:spLocks/>
          </p:cNvSpPr>
          <p:nvPr/>
        </p:nvSpPr>
        <p:spPr>
          <a:xfrm>
            <a:off x="7682784" y="2645889"/>
            <a:ext cx="3549432" cy="844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Fighter</a:t>
            </a:r>
            <a:r>
              <a:rPr lang="ko-KR" altLang="en-US" dirty="0" smtClean="0"/>
              <a:t>의 반대편에서 날아오는 장애물</a:t>
            </a:r>
            <a:endParaRPr lang="ko-KR" altLang="en-US" dirty="0"/>
          </a:p>
        </p:txBody>
      </p:sp>
      <p:sp>
        <p:nvSpPr>
          <p:cNvPr id="70" name="Google Shape;4510;p49"/>
          <p:cNvSpPr/>
          <p:nvPr/>
        </p:nvSpPr>
        <p:spPr>
          <a:xfrm rot="1800003">
            <a:off x="6089399" y="1974956"/>
            <a:ext cx="1631481" cy="1500066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4497;p49"/>
          <p:cNvSpPr txBox="1">
            <a:spLocks/>
          </p:cNvSpPr>
          <p:nvPr/>
        </p:nvSpPr>
        <p:spPr>
          <a:xfrm>
            <a:off x="7685857" y="4223225"/>
            <a:ext cx="22999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altLang="ko-KR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Point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8" name="Google Shape;4499;p49"/>
          <p:cNvSpPr txBox="1">
            <a:spLocks/>
          </p:cNvSpPr>
          <p:nvPr/>
        </p:nvSpPr>
        <p:spPr>
          <a:xfrm>
            <a:off x="7683343" y="4991830"/>
            <a:ext cx="3549432" cy="844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파괴한 장애물의 </a:t>
            </a:r>
            <a:r>
              <a:rPr lang="ko-KR" altLang="en-US" dirty="0" err="1" smtClean="0"/>
              <a:t>갯수</a:t>
            </a:r>
            <a:endParaRPr lang="ko-KR" altLang="en-US" dirty="0"/>
          </a:p>
        </p:txBody>
      </p:sp>
      <p:sp>
        <p:nvSpPr>
          <p:cNvPr id="79" name="Google Shape;4510;p49"/>
          <p:cNvSpPr/>
          <p:nvPr/>
        </p:nvSpPr>
        <p:spPr>
          <a:xfrm rot="1800003">
            <a:off x="6089958" y="4320897"/>
            <a:ext cx="1631481" cy="1500066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4497;p49"/>
          <p:cNvSpPr txBox="1">
            <a:spLocks/>
          </p:cNvSpPr>
          <p:nvPr/>
        </p:nvSpPr>
        <p:spPr>
          <a:xfrm>
            <a:off x="2737927" y="4223224"/>
            <a:ext cx="22999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altLang="ko-KR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Missile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7" name="Google Shape;4499;p49"/>
          <p:cNvSpPr txBox="1">
            <a:spLocks/>
          </p:cNvSpPr>
          <p:nvPr/>
        </p:nvSpPr>
        <p:spPr>
          <a:xfrm>
            <a:off x="2735413" y="4991829"/>
            <a:ext cx="3549432" cy="844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장애물을 파괴하기 위한 미사일</a:t>
            </a:r>
            <a:endParaRPr lang="ko-KR" altLang="en-US" dirty="0"/>
          </a:p>
        </p:txBody>
      </p:sp>
      <p:sp>
        <p:nvSpPr>
          <p:cNvPr id="88" name="Google Shape;4510;p49"/>
          <p:cNvSpPr/>
          <p:nvPr/>
        </p:nvSpPr>
        <p:spPr>
          <a:xfrm rot="1800003">
            <a:off x="1152111" y="4292201"/>
            <a:ext cx="1631481" cy="1500066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2836;p61">
            <a:extLst>
              <a:ext uri="{FF2B5EF4-FFF2-40B4-BE49-F238E27FC236}">
                <a16:creationId xmlns:a16="http://schemas.microsoft.com/office/drawing/2014/main" xmlns="" id="{1ACBB7DD-4858-4F97-B1EB-BDA082B5A14B}"/>
              </a:ext>
            </a:extLst>
          </p:cNvPr>
          <p:cNvSpPr/>
          <p:nvPr/>
        </p:nvSpPr>
        <p:spPr>
          <a:xfrm>
            <a:off x="6390867" y="2256520"/>
            <a:ext cx="1028543" cy="996234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roup 9"/>
          <p:cNvGrpSpPr>
            <a:grpSpLocks noChangeAspect="1"/>
          </p:cNvGrpSpPr>
          <p:nvPr/>
        </p:nvGrpSpPr>
        <p:grpSpPr bwMode="auto">
          <a:xfrm>
            <a:off x="6509652" y="4572673"/>
            <a:ext cx="790971" cy="996512"/>
            <a:chOff x="5256" y="1842"/>
            <a:chExt cx="218" cy="305"/>
          </a:xfrm>
          <a:solidFill>
            <a:schemeClr val="tx1"/>
          </a:solidFill>
        </p:grpSpPr>
        <p:sp>
          <p:nvSpPr>
            <p:cNvPr id="97" name="Freeform 10"/>
            <p:cNvSpPr>
              <a:spLocks/>
            </p:cNvSpPr>
            <p:nvPr/>
          </p:nvSpPr>
          <p:spPr bwMode="auto">
            <a:xfrm>
              <a:off x="5286" y="1842"/>
              <a:ext cx="122" cy="56"/>
            </a:xfrm>
            <a:custGeom>
              <a:avLst/>
              <a:gdLst>
                <a:gd name="T0" fmla="*/ 43 w 50"/>
                <a:gd name="T1" fmla="*/ 22 h 23"/>
                <a:gd name="T2" fmla="*/ 50 w 50"/>
                <a:gd name="T3" fmla="*/ 0 h 23"/>
                <a:gd name="T4" fmla="*/ 15 w 50"/>
                <a:gd name="T5" fmla="*/ 0 h 23"/>
                <a:gd name="T6" fmla="*/ 20 w 50"/>
                <a:gd name="T7" fmla="*/ 21 h 23"/>
                <a:gd name="T8" fmla="*/ 0 w 50"/>
                <a:gd name="T9" fmla="*/ 11 h 23"/>
                <a:gd name="T10" fmla="*/ 1 w 50"/>
                <a:gd name="T11" fmla="*/ 14 h 23"/>
                <a:gd name="T12" fmla="*/ 19 w 50"/>
                <a:gd name="T13" fmla="*/ 23 h 23"/>
                <a:gd name="T14" fmla="*/ 20 w 50"/>
                <a:gd name="T15" fmla="*/ 22 h 23"/>
                <a:gd name="T16" fmla="*/ 43 w 50"/>
                <a:gd name="T1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43" y="22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17"/>
                    <a:pt x="8" y="8"/>
                    <a:pt x="0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11"/>
                    <a:pt x="16" y="20"/>
                    <a:pt x="19" y="23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43" y="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8" name="Freeform 11"/>
            <p:cNvSpPr>
              <a:spLocks noEditPoints="1"/>
            </p:cNvSpPr>
            <p:nvPr/>
          </p:nvSpPr>
          <p:spPr bwMode="auto">
            <a:xfrm>
              <a:off x="5256" y="1898"/>
              <a:ext cx="218" cy="249"/>
            </a:xfrm>
            <a:custGeom>
              <a:avLst/>
              <a:gdLst>
                <a:gd name="T0" fmla="*/ 58 w 89"/>
                <a:gd name="T1" fmla="*/ 2 h 103"/>
                <a:gd name="T2" fmla="*/ 58 w 89"/>
                <a:gd name="T3" fmla="*/ 2 h 103"/>
                <a:gd name="T4" fmla="*/ 30 w 89"/>
                <a:gd name="T5" fmla="*/ 2 h 103"/>
                <a:gd name="T6" fmla="*/ 31 w 89"/>
                <a:gd name="T7" fmla="*/ 0 h 103"/>
                <a:gd name="T8" fmla="*/ 16 w 89"/>
                <a:gd name="T9" fmla="*/ 0 h 103"/>
                <a:gd name="T10" fmla="*/ 14 w 89"/>
                <a:gd name="T11" fmla="*/ 2 h 103"/>
                <a:gd name="T12" fmla="*/ 22 w 89"/>
                <a:gd name="T13" fmla="*/ 5 h 103"/>
                <a:gd name="T14" fmla="*/ 27 w 89"/>
                <a:gd name="T15" fmla="*/ 4 h 103"/>
                <a:gd name="T16" fmla="*/ 0 w 89"/>
                <a:gd name="T17" fmla="*/ 58 h 103"/>
                <a:gd name="T18" fmla="*/ 45 w 89"/>
                <a:gd name="T19" fmla="*/ 103 h 103"/>
                <a:gd name="T20" fmla="*/ 89 w 89"/>
                <a:gd name="T21" fmla="*/ 58 h 103"/>
                <a:gd name="T22" fmla="*/ 58 w 89"/>
                <a:gd name="T23" fmla="*/ 2 h 103"/>
                <a:gd name="T24" fmla="*/ 57 w 89"/>
                <a:gd name="T25" fmla="*/ 73 h 103"/>
                <a:gd name="T26" fmla="*/ 49 w 89"/>
                <a:gd name="T27" fmla="*/ 77 h 103"/>
                <a:gd name="T28" fmla="*/ 49 w 89"/>
                <a:gd name="T29" fmla="*/ 84 h 103"/>
                <a:gd name="T30" fmla="*/ 41 w 89"/>
                <a:gd name="T31" fmla="*/ 84 h 103"/>
                <a:gd name="T32" fmla="*/ 41 w 89"/>
                <a:gd name="T33" fmla="*/ 77 h 103"/>
                <a:gd name="T34" fmla="*/ 32 w 89"/>
                <a:gd name="T35" fmla="*/ 73 h 103"/>
                <a:gd name="T36" fmla="*/ 27 w 89"/>
                <a:gd name="T37" fmla="*/ 63 h 103"/>
                <a:gd name="T38" fmla="*/ 27 w 89"/>
                <a:gd name="T39" fmla="*/ 61 h 103"/>
                <a:gd name="T40" fmla="*/ 34 w 89"/>
                <a:gd name="T41" fmla="*/ 61 h 103"/>
                <a:gd name="T42" fmla="*/ 34 w 89"/>
                <a:gd name="T43" fmla="*/ 62 h 103"/>
                <a:gd name="T44" fmla="*/ 37 w 89"/>
                <a:gd name="T45" fmla="*/ 69 h 103"/>
                <a:gd name="T46" fmla="*/ 45 w 89"/>
                <a:gd name="T47" fmla="*/ 71 h 103"/>
                <a:gd name="T48" fmla="*/ 52 w 89"/>
                <a:gd name="T49" fmla="*/ 69 h 103"/>
                <a:gd name="T50" fmla="*/ 55 w 89"/>
                <a:gd name="T51" fmla="*/ 62 h 103"/>
                <a:gd name="T52" fmla="*/ 52 w 89"/>
                <a:gd name="T53" fmla="*/ 56 h 103"/>
                <a:gd name="T54" fmla="*/ 43 w 89"/>
                <a:gd name="T55" fmla="*/ 53 h 103"/>
                <a:gd name="T56" fmla="*/ 32 w 89"/>
                <a:gd name="T57" fmla="*/ 48 h 103"/>
                <a:gd name="T58" fmla="*/ 29 w 89"/>
                <a:gd name="T59" fmla="*/ 39 h 103"/>
                <a:gd name="T60" fmla="*/ 33 w 89"/>
                <a:gd name="T61" fmla="*/ 29 h 103"/>
                <a:gd name="T62" fmla="*/ 41 w 89"/>
                <a:gd name="T63" fmla="*/ 25 h 103"/>
                <a:gd name="T64" fmla="*/ 41 w 89"/>
                <a:gd name="T65" fmla="*/ 19 h 103"/>
                <a:gd name="T66" fmla="*/ 49 w 89"/>
                <a:gd name="T67" fmla="*/ 19 h 103"/>
                <a:gd name="T68" fmla="*/ 49 w 89"/>
                <a:gd name="T69" fmla="*/ 25 h 103"/>
                <a:gd name="T70" fmla="*/ 57 w 89"/>
                <a:gd name="T71" fmla="*/ 29 h 103"/>
                <a:gd name="T72" fmla="*/ 62 w 89"/>
                <a:gd name="T73" fmla="*/ 39 h 103"/>
                <a:gd name="T74" fmla="*/ 62 w 89"/>
                <a:gd name="T75" fmla="*/ 40 h 103"/>
                <a:gd name="T76" fmla="*/ 54 w 89"/>
                <a:gd name="T77" fmla="*/ 40 h 103"/>
                <a:gd name="T78" fmla="*/ 54 w 89"/>
                <a:gd name="T79" fmla="*/ 39 h 103"/>
                <a:gd name="T80" fmla="*/ 52 w 89"/>
                <a:gd name="T81" fmla="*/ 33 h 103"/>
                <a:gd name="T82" fmla="*/ 45 w 89"/>
                <a:gd name="T83" fmla="*/ 31 h 103"/>
                <a:gd name="T84" fmla="*/ 38 w 89"/>
                <a:gd name="T85" fmla="*/ 33 h 103"/>
                <a:gd name="T86" fmla="*/ 36 w 89"/>
                <a:gd name="T87" fmla="*/ 39 h 103"/>
                <a:gd name="T88" fmla="*/ 38 w 89"/>
                <a:gd name="T89" fmla="*/ 43 h 103"/>
                <a:gd name="T90" fmla="*/ 46 w 89"/>
                <a:gd name="T91" fmla="*/ 47 h 103"/>
                <a:gd name="T92" fmla="*/ 58 w 89"/>
                <a:gd name="T93" fmla="*/ 52 h 103"/>
                <a:gd name="T94" fmla="*/ 63 w 89"/>
                <a:gd name="T95" fmla="*/ 62 h 103"/>
                <a:gd name="T96" fmla="*/ 57 w 89"/>
                <a:gd name="T97" fmla="*/ 7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" h="103">
                  <a:moveTo>
                    <a:pt x="58" y="2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2"/>
                    <a:pt x="20" y="3"/>
                    <a:pt x="16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4"/>
                    <a:pt x="19" y="5"/>
                    <a:pt x="22" y="5"/>
                  </a:cubicBezTo>
                  <a:cubicBezTo>
                    <a:pt x="24" y="5"/>
                    <a:pt x="26" y="4"/>
                    <a:pt x="27" y="4"/>
                  </a:cubicBezTo>
                  <a:cubicBezTo>
                    <a:pt x="11" y="15"/>
                    <a:pt x="0" y="40"/>
                    <a:pt x="0" y="58"/>
                  </a:cubicBezTo>
                  <a:cubicBezTo>
                    <a:pt x="0" y="83"/>
                    <a:pt x="20" y="103"/>
                    <a:pt x="45" y="103"/>
                  </a:cubicBezTo>
                  <a:cubicBezTo>
                    <a:pt x="69" y="103"/>
                    <a:pt x="89" y="83"/>
                    <a:pt x="89" y="58"/>
                  </a:cubicBezTo>
                  <a:cubicBezTo>
                    <a:pt x="89" y="38"/>
                    <a:pt x="76" y="11"/>
                    <a:pt x="58" y="2"/>
                  </a:cubicBezTo>
                  <a:close/>
                  <a:moveTo>
                    <a:pt x="57" y="73"/>
                  </a:moveTo>
                  <a:cubicBezTo>
                    <a:pt x="55" y="75"/>
                    <a:pt x="52" y="76"/>
                    <a:pt x="49" y="77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37" y="76"/>
                    <a:pt x="34" y="75"/>
                    <a:pt x="32" y="73"/>
                  </a:cubicBezTo>
                  <a:cubicBezTo>
                    <a:pt x="28" y="70"/>
                    <a:pt x="27" y="67"/>
                    <a:pt x="27" y="63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5"/>
                    <a:pt x="35" y="67"/>
                    <a:pt x="37" y="69"/>
                  </a:cubicBezTo>
                  <a:cubicBezTo>
                    <a:pt x="39" y="70"/>
                    <a:pt x="41" y="71"/>
                    <a:pt x="45" y="71"/>
                  </a:cubicBezTo>
                  <a:cubicBezTo>
                    <a:pt x="48" y="71"/>
                    <a:pt x="50" y="70"/>
                    <a:pt x="52" y="69"/>
                  </a:cubicBezTo>
                  <a:cubicBezTo>
                    <a:pt x="54" y="67"/>
                    <a:pt x="55" y="65"/>
                    <a:pt x="55" y="62"/>
                  </a:cubicBezTo>
                  <a:cubicBezTo>
                    <a:pt x="55" y="60"/>
                    <a:pt x="54" y="58"/>
                    <a:pt x="52" y="56"/>
                  </a:cubicBezTo>
                  <a:cubicBezTo>
                    <a:pt x="51" y="55"/>
                    <a:pt x="48" y="54"/>
                    <a:pt x="43" y="53"/>
                  </a:cubicBezTo>
                  <a:cubicBezTo>
                    <a:pt x="38" y="52"/>
                    <a:pt x="35" y="50"/>
                    <a:pt x="32" y="48"/>
                  </a:cubicBezTo>
                  <a:cubicBezTo>
                    <a:pt x="30" y="45"/>
                    <a:pt x="29" y="42"/>
                    <a:pt x="29" y="39"/>
                  </a:cubicBezTo>
                  <a:cubicBezTo>
                    <a:pt x="29" y="35"/>
                    <a:pt x="30" y="31"/>
                    <a:pt x="33" y="29"/>
                  </a:cubicBezTo>
                  <a:cubicBezTo>
                    <a:pt x="35" y="27"/>
                    <a:pt x="38" y="26"/>
                    <a:pt x="41" y="25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2" y="25"/>
                    <a:pt x="55" y="27"/>
                    <a:pt x="57" y="29"/>
                  </a:cubicBezTo>
                  <a:cubicBezTo>
                    <a:pt x="60" y="31"/>
                    <a:pt x="62" y="35"/>
                    <a:pt x="62" y="39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6"/>
                    <a:pt x="53" y="34"/>
                    <a:pt x="52" y="33"/>
                  </a:cubicBezTo>
                  <a:cubicBezTo>
                    <a:pt x="50" y="32"/>
                    <a:pt x="48" y="31"/>
                    <a:pt x="45" y="31"/>
                  </a:cubicBezTo>
                  <a:cubicBezTo>
                    <a:pt x="42" y="31"/>
                    <a:pt x="40" y="32"/>
                    <a:pt x="38" y="33"/>
                  </a:cubicBezTo>
                  <a:cubicBezTo>
                    <a:pt x="37" y="34"/>
                    <a:pt x="36" y="36"/>
                    <a:pt x="36" y="39"/>
                  </a:cubicBezTo>
                  <a:cubicBezTo>
                    <a:pt x="36" y="41"/>
                    <a:pt x="37" y="42"/>
                    <a:pt x="38" y="43"/>
                  </a:cubicBezTo>
                  <a:cubicBezTo>
                    <a:pt x="40" y="45"/>
                    <a:pt x="42" y="46"/>
                    <a:pt x="46" y="47"/>
                  </a:cubicBezTo>
                  <a:cubicBezTo>
                    <a:pt x="52" y="48"/>
                    <a:pt x="56" y="50"/>
                    <a:pt x="58" y="52"/>
                  </a:cubicBezTo>
                  <a:cubicBezTo>
                    <a:pt x="61" y="55"/>
                    <a:pt x="63" y="58"/>
                    <a:pt x="63" y="62"/>
                  </a:cubicBezTo>
                  <a:cubicBezTo>
                    <a:pt x="63" y="66"/>
                    <a:pt x="61" y="70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030" name="Picture 6" descr="미사일 - 무료 보안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45605" flipH="1">
            <a:off x="1504314" y="4615599"/>
            <a:ext cx="879648" cy="8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0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0724" y="2872727"/>
            <a:ext cx="7942518" cy="2249149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직사각형 31"/>
          <p:cNvSpPr/>
          <p:nvPr/>
        </p:nvSpPr>
        <p:spPr>
          <a:xfrm>
            <a:off x="2196564" y="478449"/>
            <a:ext cx="22172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000" b="1" cap="small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게임규칙</a:t>
            </a:r>
            <a:endParaRPr lang="en-US" altLang="ko-KR" sz="5000" b="1" cap="small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3" name="Google Shape;4497;p49"/>
          <p:cNvSpPr txBox="1">
            <a:spLocks/>
          </p:cNvSpPr>
          <p:nvPr/>
        </p:nvSpPr>
        <p:spPr>
          <a:xfrm>
            <a:off x="2380490" y="4195879"/>
            <a:ext cx="12827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Fighter</a:t>
            </a:r>
            <a:endParaRPr lang="en-US" sz="25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6" name="Google Shape;12885;p61">
            <a:extLst>
              <a:ext uri="{FF2B5EF4-FFF2-40B4-BE49-F238E27FC236}">
                <a16:creationId xmlns:a16="http://schemas.microsoft.com/office/drawing/2014/main" xmlns="" id="{3BDC6CB8-D54B-4F37-91B2-F923BE3F8F4B}"/>
              </a:ext>
            </a:extLst>
          </p:cNvPr>
          <p:cNvGrpSpPr/>
          <p:nvPr/>
        </p:nvGrpSpPr>
        <p:grpSpPr>
          <a:xfrm rot="2647037">
            <a:off x="2385451" y="3415037"/>
            <a:ext cx="996727" cy="946568"/>
            <a:chOff x="860940" y="2746477"/>
            <a:chExt cx="371883" cy="365691"/>
          </a:xfrm>
          <a:solidFill>
            <a:schemeClr val="tx1"/>
          </a:solidFill>
        </p:grpSpPr>
        <p:sp>
          <p:nvSpPr>
            <p:cNvPr id="37" name="Google Shape;12886;p61">
              <a:extLst>
                <a:ext uri="{FF2B5EF4-FFF2-40B4-BE49-F238E27FC236}">
                  <a16:creationId xmlns:a16="http://schemas.microsoft.com/office/drawing/2014/main" xmlns="" id="{F1C033AF-4FBB-4747-8575-DE26E7DF80BC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87;p61">
              <a:extLst>
                <a:ext uri="{FF2B5EF4-FFF2-40B4-BE49-F238E27FC236}">
                  <a16:creationId xmlns:a16="http://schemas.microsoft.com/office/drawing/2014/main" xmlns="" id="{ECCF80FD-7B60-46EE-816C-09359346D363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888;p61">
              <a:extLst>
                <a:ext uri="{FF2B5EF4-FFF2-40B4-BE49-F238E27FC236}">
                  <a16:creationId xmlns:a16="http://schemas.microsoft.com/office/drawing/2014/main" xmlns="" id="{0F1A85D9-2781-4B76-9890-A556C300997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889;p61">
              <a:extLst>
                <a:ext uri="{FF2B5EF4-FFF2-40B4-BE49-F238E27FC236}">
                  <a16:creationId xmlns:a16="http://schemas.microsoft.com/office/drawing/2014/main" xmlns="" id="{3D9324F5-184B-4BCA-9B5F-B179D122471C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Google Shape;12890;p61">
              <a:extLst>
                <a:ext uri="{FF2B5EF4-FFF2-40B4-BE49-F238E27FC236}">
                  <a16:creationId xmlns:a16="http://schemas.microsoft.com/office/drawing/2014/main" xmlns="" id="{726DC8C4-2E06-4FA8-8529-AF99C2F069FF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6306C64-0C82-44E2-9845-15B697620EE7}"/>
              </a:ext>
            </a:extLst>
          </p:cNvPr>
          <p:cNvSpPr txBox="1"/>
          <p:nvPr/>
        </p:nvSpPr>
        <p:spPr>
          <a:xfrm>
            <a:off x="399140" y="1885530"/>
            <a:ext cx="3594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Fighter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상하로 조종할 수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있습니다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Fighter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장애물과 충돌하면 게임이 종료됩니다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Picture 6" descr="미사일 - 무료 보안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92544" flipH="1">
            <a:off x="5595291" y="3764638"/>
            <a:ext cx="500246" cy="5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미사일 - 무료 보안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20243" flipH="1">
            <a:off x="8749022" y="3735443"/>
            <a:ext cx="500246" cy="5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endCxn id="43" idx="2"/>
          </p:cNvCxnSpPr>
          <p:nvPr/>
        </p:nvCxnSpPr>
        <p:spPr>
          <a:xfrm flipH="1" flipV="1">
            <a:off x="2196564" y="2716527"/>
            <a:ext cx="444338" cy="114841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948532" y="123922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Fighter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반대편에서 날아옵니다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개씩만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파괴되면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Fighter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반대편에서 새로운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무작위의 위치에 생성됩니다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새로 생성된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는 이전 보다 빠르게 이동합니다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1640" y="4141235"/>
            <a:ext cx="12150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sz="2500" dirty="0" smtClean="0"/>
              <a:t>Meteor</a:t>
            </a:r>
            <a:endParaRPr lang="ko-KR" altLang="en-US" sz="2500" dirty="0"/>
          </a:p>
        </p:txBody>
      </p:sp>
      <p:cxnSp>
        <p:nvCxnSpPr>
          <p:cNvPr id="15" name="직선 화살표 연결선 14"/>
          <p:cNvCxnSpPr>
            <a:stCxn id="28" idx="0"/>
          </p:cNvCxnSpPr>
          <p:nvPr/>
        </p:nvCxnSpPr>
        <p:spPr>
          <a:xfrm flipV="1">
            <a:off x="8823326" y="2716552"/>
            <a:ext cx="175820" cy="1091112"/>
          </a:xfrm>
          <a:prstGeom prst="straightConnector1">
            <a:avLst/>
          </a:prstGeom>
          <a:ln>
            <a:solidFill>
              <a:srgbClr val="59595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2830" y="5474357"/>
            <a:ext cx="5092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Missile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사용하여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파괴할 수 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미사일은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Fighter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위치에서 발사됩니다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개의 미사일을 발사할 수 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2" name="Picture 6" descr="미사일 - 무료 보안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92544" flipH="1">
            <a:off x="4731164" y="3466937"/>
            <a:ext cx="500246" cy="5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871620" y="4141235"/>
            <a:ext cx="10903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/>
              <a:t>Missile</a:t>
            </a:r>
            <a:endParaRPr lang="ko-KR" altLang="en-US" sz="2500" dirty="0"/>
          </a:p>
        </p:txBody>
      </p:sp>
      <p:cxnSp>
        <p:nvCxnSpPr>
          <p:cNvPr id="44" name="직선 화살표 연결선 43"/>
          <p:cNvCxnSpPr>
            <a:endCxn id="30" idx="0"/>
          </p:cNvCxnSpPr>
          <p:nvPr/>
        </p:nvCxnSpPr>
        <p:spPr>
          <a:xfrm flipH="1">
            <a:off x="3129104" y="4431961"/>
            <a:ext cx="2404322" cy="1042396"/>
          </a:xfrm>
          <a:prstGeom prst="straightConnector1">
            <a:avLst/>
          </a:prstGeom>
          <a:ln>
            <a:solidFill>
              <a:srgbClr val="59595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9"/>
          <p:cNvGrpSpPr>
            <a:grpSpLocks noChangeAspect="1"/>
          </p:cNvGrpSpPr>
          <p:nvPr/>
        </p:nvGrpSpPr>
        <p:grpSpPr bwMode="auto">
          <a:xfrm>
            <a:off x="6729164" y="4575025"/>
            <a:ext cx="395486" cy="498257"/>
            <a:chOff x="5256" y="1842"/>
            <a:chExt cx="218" cy="305"/>
          </a:xfrm>
          <a:solidFill>
            <a:schemeClr val="tx1"/>
          </a:solidFill>
        </p:grpSpPr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5286" y="1842"/>
              <a:ext cx="122" cy="56"/>
            </a:xfrm>
            <a:custGeom>
              <a:avLst/>
              <a:gdLst>
                <a:gd name="T0" fmla="*/ 43 w 50"/>
                <a:gd name="T1" fmla="*/ 22 h 23"/>
                <a:gd name="T2" fmla="*/ 50 w 50"/>
                <a:gd name="T3" fmla="*/ 0 h 23"/>
                <a:gd name="T4" fmla="*/ 15 w 50"/>
                <a:gd name="T5" fmla="*/ 0 h 23"/>
                <a:gd name="T6" fmla="*/ 20 w 50"/>
                <a:gd name="T7" fmla="*/ 21 h 23"/>
                <a:gd name="T8" fmla="*/ 0 w 50"/>
                <a:gd name="T9" fmla="*/ 11 h 23"/>
                <a:gd name="T10" fmla="*/ 1 w 50"/>
                <a:gd name="T11" fmla="*/ 14 h 23"/>
                <a:gd name="T12" fmla="*/ 19 w 50"/>
                <a:gd name="T13" fmla="*/ 23 h 23"/>
                <a:gd name="T14" fmla="*/ 20 w 50"/>
                <a:gd name="T15" fmla="*/ 22 h 23"/>
                <a:gd name="T16" fmla="*/ 43 w 50"/>
                <a:gd name="T1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43" y="22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17"/>
                    <a:pt x="8" y="8"/>
                    <a:pt x="0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11"/>
                    <a:pt x="16" y="20"/>
                    <a:pt x="19" y="23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43" y="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7" name="Freeform 11"/>
            <p:cNvSpPr>
              <a:spLocks noEditPoints="1"/>
            </p:cNvSpPr>
            <p:nvPr/>
          </p:nvSpPr>
          <p:spPr bwMode="auto">
            <a:xfrm>
              <a:off x="5256" y="1898"/>
              <a:ext cx="218" cy="249"/>
            </a:xfrm>
            <a:custGeom>
              <a:avLst/>
              <a:gdLst>
                <a:gd name="T0" fmla="*/ 58 w 89"/>
                <a:gd name="T1" fmla="*/ 2 h 103"/>
                <a:gd name="T2" fmla="*/ 58 w 89"/>
                <a:gd name="T3" fmla="*/ 2 h 103"/>
                <a:gd name="T4" fmla="*/ 30 w 89"/>
                <a:gd name="T5" fmla="*/ 2 h 103"/>
                <a:gd name="T6" fmla="*/ 31 w 89"/>
                <a:gd name="T7" fmla="*/ 0 h 103"/>
                <a:gd name="T8" fmla="*/ 16 w 89"/>
                <a:gd name="T9" fmla="*/ 0 h 103"/>
                <a:gd name="T10" fmla="*/ 14 w 89"/>
                <a:gd name="T11" fmla="*/ 2 h 103"/>
                <a:gd name="T12" fmla="*/ 22 w 89"/>
                <a:gd name="T13" fmla="*/ 5 h 103"/>
                <a:gd name="T14" fmla="*/ 27 w 89"/>
                <a:gd name="T15" fmla="*/ 4 h 103"/>
                <a:gd name="T16" fmla="*/ 0 w 89"/>
                <a:gd name="T17" fmla="*/ 58 h 103"/>
                <a:gd name="T18" fmla="*/ 45 w 89"/>
                <a:gd name="T19" fmla="*/ 103 h 103"/>
                <a:gd name="T20" fmla="*/ 89 w 89"/>
                <a:gd name="T21" fmla="*/ 58 h 103"/>
                <a:gd name="T22" fmla="*/ 58 w 89"/>
                <a:gd name="T23" fmla="*/ 2 h 103"/>
                <a:gd name="T24" fmla="*/ 57 w 89"/>
                <a:gd name="T25" fmla="*/ 73 h 103"/>
                <a:gd name="T26" fmla="*/ 49 w 89"/>
                <a:gd name="T27" fmla="*/ 77 h 103"/>
                <a:gd name="T28" fmla="*/ 49 w 89"/>
                <a:gd name="T29" fmla="*/ 84 h 103"/>
                <a:gd name="T30" fmla="*/ 41 w 89"/>
                <a:gd name="T31" fmla="*/ 84 h 103"/>
                <a:gd name="T32" fmla="*/ 41 w 89"/>
                <a:gd name="T33" fmla="*/ 77 h 103"/>
                <a:gd name="T34" fmla="*/ 32 w 89"/>
                <a:gd name="T35" fmla="*/ 73 h 103"/>
                <a:gd name="T36" fmla="*/ 27 w 89"/>
                <a:gd name="T37" fmla="*/ 63 h 103"/>
                <a:gd name="T38" fmla="*/ 27 w 89"/>
                <a:gd name="T39" fmla="*/ 61 h 103"/>
                <a:gd name="T40" fmla="*/ 34 w 89"/>
                <a:gd name="T41" fmla="*/ 61 h 103"/>
                <a:gd name="T42" fmla="*/ 34 w 89"/>
                <a:gd name="T43" fmla="*/ 62 h 103"/>
                <a:gd name="T44" fmla="*/ 37 w 89"/>
                <a:gd name="T45" fmla="*/ 69 h 103"/>
                <a:gd name="T46" fmla="*/ 45 w 89"/>
                <a:gd name="T47" fmla="*/ 71 h 103"/>
                <a:gd name="T48" fmla="*/ 52 w 89"/>
                <a:gd name="T49" fmla="*/ 69 h 103"/>
                <a:gd name="T50" fmla="*/ 55 w 89"/>
                <a:gd name="T51" fmla="*/ 62 h 103"/>
                <a:gd name="T52" fmla="*/ 52 w 89"/>
                <a:gd name="T53" fmla="*/ 56 h 103"/>
                <a:gd name="T54" fmla="*/ 43 w 89"/>
                <a:gd name="T55" fmla="*/ 53 h 103"/>
                <a:gd name="T56" fmla="*/ 32 w 89"/>
                <a:gd name="T57" fmla="*/ 48 h 103"/>
                <a:gd name="T58" fmla="*/ 29 w 89"/>
                <a:gd name="T59" fmla="*/ 39 h 103"/>
                <a:gd name="T60" fmla="*/ 33 w 89"/>
                <a:gd name="T61" fmla="*/ 29 h 103"/>
                <a:gd name="T62" fmla="*/ 41 w 89"/>
                <a:gd name="T63" fmla="*/ 25 h 103"/>
                <a:gd name="T64" fmla="*/ 41 w 89"/>
                <a:gd name="T65" fmla="*/ 19 h 103"/>
                <a:gd name="T66" fmla="*/ 49 w 89"/>
                <a:gd name="T67" fmla="*/ 19 h 103"/>
                <a:gd name="T68" fmla="*/ 49 w 89"/>
                <a:gd name="T69" fmla="*/ 25 h 103"/>
                <a:gd name="T70" fmla="*/ 57 w 89"/>
                <a:gd name="T71" fmla="*/ 29 h 103"/>
                <a:gd name="T72" fmla="*/ 62 w 89"/>
                <a:gd name="T73" fmla="*/ 39 h 103"/>
                <a:gd name="T74" fmla="*/ 62 w 89"/>
                <a:gd name="T75" fmla="*/ 40 h 103"/>
                <a:gd name="T76" fmla="*/ 54 w 89"/>
                <a:gd name="T77" fmla="*/ 40 h 103"/>
                <a:gd name="T78" fmla="*/ 54 w 89"/>
                <a:gd name="T79" fmla="*/ 39 h 103"/>
                <a:gd name="T80" fmla="*/ 52 w 89"/>
                <a:gd name="T81" fmla="*/ 33 h 103"/>
                <a:gd name="T82" fmla="*/ 45 w 89"/>
                <a:gd name="T83" fmla="*/ 31 h 103"/>
                <a:gd name="T84" fmla="*/ 38 w 89"/>
                <a:gd name="T85" fmla="*/ 33 h 103"/>
                <a:gd name="T86" fmla="*/ 36 w 89"/>
                <a:gd name="T87" fmla="*/ 39 h 103"/>
                <a:gd name="T88" fmla="*/ 38 w 89"/>
                <a:gd name="T89" fmla="*/ 43 h 103"/>
                <a:gd name="T90" fmla="*/ 46 w 89"/>
                <a:gd name="T91" fmla="*/ 47 h 103"/>
                <a:gd name="T92" fmla="*/ 58 w 89"/>
                <a:gd name="T93" fmla="*/ 52 h 103"/>
                <a:gd name="T94" fmla="*/ 63 w 89"/>
                <a:gd name="T95" fmla="*/ 62 h 103"/>
                <a:gd name="T96" fmla="*/ 57 w 89"/>
                <a:gd name="T97" fmla="*/ 7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" h="103">
                  <a:moveTo>
                    <a:pt x="58" y="2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2"/>
                    <a:pt x="20" y="3"/>
                    <a:pt x="16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4"/>
                    <a:pt x="19" y="5"/>
                    <a:pt x="22" y="5"/>
                  </a:cubicBezTo>
                  <a:cubicBezTo>
                    <a:pt x="24" y="5"/>
                    <a:pt x="26" y="4"/>
                    <a:pt x="27" y="4"/>
                  </a:cubicBezTo>
                  <a:cubicBezTo>
                    <a:pt x="11" y="15"/>
                    <a:pt x="0" y="40"/>
                    <a:pt x="0" y="58"/>
                  </a:cubicBezTo>
                  <a:cubicBezTo>
                    <a:pt x="0" y="83"/>
                    <a:pt x="20" y="103"/>
                    <a:pt x="45" y="103"/>
                  </a:cubicBezTo>
                  <a:cubicBezTo>
                    <a:pt x="69" y="103"/>
                    <a:pt x="89" y="83"/>
                    <a:pt x="89" y="58"/>
                  </a:cubicBezTo>
                  <a:cubicBezTo>
                    <a:pt x="89" y="38"/>
                    <a:pt x="76" y="11"/>
                    <a:pt x="58" y="2"/>
                  </a:cubicBezTo>
                  <a:close/>
                  <a:moveTo>
                    <a:pt x="57" y="73"/>
                  </a:moveTo>
                  <a:cubicBezTo>
                    <a:pt x="55" y="75"/>
                    <a:pt x="52" y="76"/>
                    <a:pt x="49" y="77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37" y="76"/>
                    <a:pt x="34" y="75"/>
                    <a:pt x="32" y="73"/>
                  </a:cubicBezTo>
                  <a:cubicBezTo>
                    <a:pt x="28" y="70"/>
                    <a:pt x="27" y="67"/>
                    <a:pt x="27" y="63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5"/>
                    <a:pt x="35" y="67"/>
                    <a:pt x="37" y="69"/>
                  </a:cubicBezTo>
                  <a:cubicBezTo>
                    <a:pt x="39" y="70"/>
                    <a:pt x="41" y="71"/>
                    <a:pt x="45" y="71"/>
                  </a:cubicBezTo>
                  <a:cubicBezTo>
                    <a:pt x="48" y="71"/>
                    <a:pt x="50" y="70"/>
                    <a:pt x="52" y="69"/>
                  </a:cubicBezTo>
                  <a:cubicBezTo>
                    <a:pt x="54" y="67"/>
                    <a:pt x="55" y="65"/>
                    <a:pt x="55" y="62"/>
                  </a:cubicBezTo>
                  <a:cubicBezTo>
                    <a:pt x="55" y="60"/>
                    <a:pt x="54" y="58"/>
                    <a:pt x="52" y="56"/>
                  </a:cubicBezTo>
                  <a:cubicBezTo>
                    <a:pt x="51" y="55"/>
                    <a:pt x="48" y="54"/>
                    <a:pt x="43" y="53"/>
                  </a:cubicBezTo>
                  <a:cubicBezTo>
                    <a:pt x="38" y="52"/>
                    <a:pt x="35" y="50"/>
                    <a:pt x="32" y="48"/>
                  </a:cubicBezTo>
                  <a:cubicBezTo>
                    <a:pt x="30" y="45"/>
                    <a:pt x="29" y="42"/>
                    <a:pt x="29" y="39"/>
                  </a:cubicBezTo>
                  <a:cubicBezTo>
                    <a:pt x="29" y="35"/>
                    <a:pt x="30" y="31"/>
                    <a:pt x="33" y="29"/>
                  </a:cubicBezTo>
                  <a:cubicBezTo>
                    <a:pt x="35" y="27"/>
                    <a:pt x="38" y="26"/>
                    <a:pt x="41" y="25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2" y="25"/>
                    <a:pt x="55" y="27"/>
                    <a:pt x="57" y="29"/>
                  </a:cubicBezTo>
                  <a:cubicBezTo>
                    <a:pt x="60" y="31"/>
                    <a:pt x="62" y="35"/>
                    <a:pt x="62" y="39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6"/>
                    <a:pt x="53" y="34"/>
                    <a:pt x="52" y="33"/>
                  </a:cubicBezTo>
                  <a:cubicBezTo>
                    <a:pt x="50" y="32"/>
                    <a:pt x="48" y="31"/>
                    <a:pt x="45" y="31"/>
                  </a:cubicBezTo>
                  <a:cubicBezTo>
                    <a:pt x="42" y="31"/>
                    <a:pt x="40" y="32"/>
                    <a:pt x="38" y="33"/>
                  </a:cubicBezTo>
                  <a:cubicBezTo>
                    <a:pt x="37" y="34"/>
                    <a:pt x="36" y="36"/>
                    <a:pt x="36" y="39"/>
                  </a:cubicBezTo>
                  <a:cubicBezTo>
                    <a:pt x="36" y="41"/>
                    <a:pt x="37" y="42"/>
                    <a:pt x="38" y="43"/>
                  </a:cubicBezTo>
                  <a:cubicBezTo>
                    <a:pt x="40" y="45"/>
                    <a:pt x="42" y="46"/>
                    <a:pt x="46" y="47"/>
                  </a:cubicBezTo>
                  <a:cubicBezTo>
                    <a:pt x="52" y="48"/>
                    <a:pt x="56" y="50"/>
                    <a:pt x="58" y="52"/>
                  </a:cubicBezTo>
                  <a:cubicBezTo>
                    <a:pt x="61" y="55"/>
                    <a:pt x="63" y="58"/>
                    <a:pt x="63" y="62"/>
                  </a:cubicBezTo>
                  <a:cubicBezTo>
                    <a:pt x="63" y="66"/>
                    <a:pt x="61" y="70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497815" y="5018261"/>
            <a:ext cx="858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/>
              <a:t>Point</a:t>
            </a:r>
            <a:endParaRPr lang="ko-KR" altLang="en-US" sz="2500" dirty="0"/>
          </a:p>
        </p:txBody>
      </p:sp>
      <p:sp>
        <p:nvSpPr>
          <p:cNvPr id="59" name="직사각형 58"/>
          <p:cNvSpPr/>
          <p:nvPr/>
        </p:nvSpPr>
        <p:spPr>
          <a:xfrm>
            <a:off x="6096000" y="54563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Missile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이용하여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파괴하면 점수가 증가합니다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Meteor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개를 놓치면 게임이 종료됩니다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Point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놓친 개수는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가장 아래에서 확인할 수 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1" name="꺾인 연결선 60"/>
          <p:cNvCxnSpPr>
            <a:stCxn id="57" idx="10"/>
            <a:endCxn id="59" idx="0"/>
          </p:cNvCxnSpPr>
          <p:nvPr/>
        </p:nvCxnSpPr>
        <p:spPr>
          <a:xfrm>
            <a:off x="7124650" y="4895565"/>
            <a:ext cx="2019350" cy="560813"/>
          </a:xfrm>
          <a:prstGeom prst="bentConnector2">
            <a:avLst/>
          </a:prstGeom>
          <a:ln>
            <a:solidFill>
              <a:srgbClr val="59595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6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五边形 1"/>
          <p:cNvSpPr/>
          <p:nvPr/>
        </p:nvSpPr>
        <p:spPr>
          <a:xfrm>
            <a:off x="4450558" y="1861915"/>
            <a:ext cx="3290884" cy="3134176"/>
          </a:xfrm>
          <a:prstGeom prst="pentagon">
            <a:avLst/>
          </a:prstGeom>
          <a:solidFill>
            <a:schemeClr val="tx1">
              <a:lumMod val="50000"/>
              <a:lumOff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3888705" y="1326814"/>
            <a:ext cx="4414590" cy="4204372"/>
          </a:xfrm>
          <a:custGeom>
            <a:avLst/>
            <a:gdLst>
              <a:gd name="connsiteX0" fmla="*/ 1815747 w 3631494"/>
              <a:gd name="connsiteY0" fmla="*/ 277315 h 3458565"/>
              <a:gd name="connsiteX1" fmla="*/ 284084 w 3631494"/>
              <a:gd name="connsiteY1" fmla="*/ 1391683 h 3458565"/>
              <a:gd name="connsiteX2" fmla="*/ 869127 w 3631494"/>
              <a:gd name="connsiteY2" fmla="*/ 3194768 h 3458565"/>
              <a:gd name="connsiteX3" fmla="*/ 2762367 w 3631494"/>
              <a:gd name="connsiteY3" fmla="*/ 3194768 h 3458565"/>
              <a:gd name="connsiteX4" fmla="*/ 3347410 w 3631494"/>
              <a:gd name="connsiteY4" fmla="*/ 1391683 h 3458565"/>
              <a:gd name="connsiteX5" fmla="*/ 1815747 w 3631494"/>
              <a:gd name="connsiteY5" fmla="*/ 0 h 3458565"/>
              <a:gd name="connsiteX6" fmla="*/ 3631494 w 3631494"/>
              <a:gd name="connsiteY6" fmla="*/ 1321054 h 3458565"/>
              <a:gd name="connsiteX7" fmla="*/ 2937940 w 3631494"/>
              <a:gd name="connsiteY7" fmla="*/ 3458565 h 3458565"/>
              <a:gd name="connsiteX8" fmla="*/ 693554 w 3631494"/>
              <a:gd name="connsiteY8" fmla="*/ 3458565 h 3458565"/>
              <a:gd name="connsiteX9" fmla="*/ 0 w 3631494"/>
              <a:gd name="connsiteY9" fmla="*/ 1321054 h 345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1494" h="3458565">
                <a:moveTo>
                  <a:pt x="1815747" y="277315"/>
                </a:moveTo>
                <a:lnTo>
                  <a:pt x="284084" y="1391683"/>
                </a:lnTo>
                <a:lnTo>
                  <a:pt x="869127" y="3194768"/>
                </a:lnTo>
                <a:lnTo>
                  <a:pt x="2762367" y="3194768"/>
                </a:lnTo>
                <a:lnTo>
                  <a:pt x="3347410" y="1391683"/>
                </a:lnTo>
                <a:close/>
                <a:moveTo>
                  <a:pt x="1815747" y="0"/>
                </a:moveTo>
                <a:lnTo>
                  <a:pt x="3631494" y="1321054"/>
                </a:lnTo>
                <a:lnTo>
                  <a:pt x="2937940" y="3458565"/>
                </a:lnTo>
                <a:lnTo>
                  <a:pt x="693554" y="3458565"/>
                </a:lnTo>
                <a:lnTo>
                  <a:pt x="0" y="132105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55685" y="3087910"/>
            <a:ext cx="20806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/>
              <a:t>코</a:t>
            </a:r>
            <a:r>
              <a:rPr lang="ko-KR" altLang="en-US" sz="6600" b="1" dirty="0"/>
              <a:t>드</a:t>
            </a:r>
            <a:endParaRPr lang="en-US" altLang="zh-CN" sz="6600" b="1" dirty="0" smtClean="0"/>
          </a:p>
        </p:txBody>
      </p:sp>
      <p:sp>
        <p:nvSpPr>
          <p:cNvPr id="7" name="正五边形 6"/>
          <p:cNvSpPr/>
          <p:nvPr/>
        </p:nvSpPr>
        <p:spPr>
          <a:xfrm>
            <a:off x="7326491" y="1682490"/>
            <a:ext cx="976804" cy="930290"/>
          </a:xfrm>
          <a:prstGeom prst="pentagon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solidFill>
                  <a:schemeClr val="tx1"/>
                </a:solidFill>
              </a:rPr>
              <a:t>2</a:t>
            </a:r>
            <a:endParaRPr lang="zh-CN" alt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1950" y="190500"/>
            <a:ext cx="1028700" cy="10287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390650" y="352425"/>
            <a:ext cx="152400" cy="152400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90699" y="428624"/>
            <a:ext cx="200025" cy="200025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38274" y="600074"/>
            <a:ext cx="352426" cy="352426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38274" y="1066799"/>
            <a:ext cx="666751" cy="666751"/>
          </a:xfrm>
          <a:prstGeom prst="ellipse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opyright Notice"/>
          <p:cNvSpPr>
            <a:spLocks/>
          </p:cNvSpPr>
          <p:nvPr/>
        </p:nvSpPr>
        <p:spPr bwMode="auto">
          <a:xfrm>
            <a:off x="2162119" y="549174"/>
            <a:ext cx="3559802" cy="83487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LCD</a:t>
            </a:r>
            <a:r>
              <a:rPr lang="ko-KR" altLang="en-US" sz="50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관련 함수</a:t>
            </a:r>
            <a:endParaRPr lang="en-US" altLang="ko-KR" sz="5000" b="1" cap="small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1" name="六边形 30"/>
          <p:cNvSpPr/>
          <p:nvPr/>
        </p:nvSpPr>
        <p:spPr>
          <a:xfrm rot="5400000">
            <a:off x="1501726" y="2258103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1990724" y="2219090"/>
            <a:ext cx="3201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 smtClean="0"/>
              <a:t>GLCD_setTextColor</a:t>
            </a:r>
            <a:endParaRPr lang="ko-KR" altLang="en-US" sz="3000" dirty="0"/>
          </a:p>
        </p:txBody>
      </p:sp>
      <p:sp>
        <p:nvSpPr>
          <p:cNvPr id="104" name="六边形 30"/>
          <p:cNvSpPr/>
          <p:nvPr/>
        </p:nvSpPr>
        <p:spPr>
          <a:xfrm rot="5400000">
            <a:off x="1501726" y="3529038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990724" y="3490025"/>
            <a:ext cx="345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GLCD_setBackColor</a:t>
            </a:r>
            <a:endParaRPr lang="en-US" altLang="ko-KR" sz="3200" dirty="0"/>
          </a:p>
        </p:txBody>
      </p:sp>
      <p:sp>
        <p:nvSpPr>
          <p:cNvPr id="106" name="六边形 30"/>
          <p:cNvSpPr/>
          <p:nvPr/>
        </p:nvSpPr>
        <p:spPr>
          <a:xfrm rot="5400000">
            <a:off x="1501726" y="4911671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1990724" y="4872658"/>
            <a:ext cx="210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GLCD_clear</a:t>
            </a:r>
            <a:endParaRPr lang="en-US" altLang="ko-KR" sz="3200" dirty="0"/>
          </a:p>
        </p:txBody>
      </p:sp>
      <p:sp>
        <p:nvSpPr>
          <p:cNvPr id="115" name="六边形 30"/>
          <p:cNvSpPr/>
          <p:nvPr/>
        </p:nvSpPr>
        <p:spPr>
          <a:xfrm rot="5400000">
            <a:off x="6086269" y="2888136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6575267" y="2849123"/>
            <a:ext cx="3224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GLCD_displayChar</a:t>
            </a:r>
            <a:endParaRPr lang="en-US" altLang="ko-KR" sz="3200" dirty="0"/>
          </a:p>
        </p:txBody>
      </p:sp>
      <p:sp>
        <p:nvSpPr>
          <p:cNvPr id="18" name="六边形 30"/>
          <p:cNvSpPr/>
          <p:nvPr/>
        </p:nvSpPr>
        <p:spPr>
          <a:xfrm rot="5400000">
            <a:off x="6086269" y="4331399"/>
            <a:ext cx="502023" cy="475972"/>
          </a:xfrm>
          <a:prstGeom prst="hexagon">
            <a:avLst>
              <a:gd name="adj" fmla="val 28767"/>
              <a:gd name="vf" fmla="val 115470"/>
            </a:avLst>
          </a:prstGeom>
          <a:noFill/>
          <a:ln w="381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75267" y="4235622"/>
            <a:ext cx="3813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GLCD_displayStringLn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7107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ww.home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>
            <a:alpha val="38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479</Words>
  <Application>Microsoft Office PowerPoint</Application>
  <PresentationFormat>사용자 지정</PresentationFormat>
  <Paragraphs>212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굴림</vt:lpstr>
      <vt:lpstr>Arial</vt:lpstr>
      <vt:lpstr>맑은 고딕</vt:lpstr>
      <vt:lpstr>Calibri Light</vt:lpstr>
      <vt:lpstr>Calibri</vt:lpstr>
      <vt:lpstr>微软雅黑</vt:lpstr>
      <vt:lpstr>1훈새마을운동 R</vt:lpstr>
      <vt:lpstr>宋体</vt:lpstr>
      <vt:lpstr>Ebrima</vt:lpstr>
      <vt:lpstr>HY강B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최성우</cp:lastModifiedBy>
  <cp:revision>133</cp:revision>
  <dcterms:created xsi:type="dcterms:W3CDTF">2014-10-16T06:53:09Z</dcterms:created>
  <dcterms:modified xsi:type="dcterms:W3CDTF">2020-06-11T05:56:43Z</dcterms:modified>
</cp:coreProperties>
</file>